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8" r:id="rId2"/>
    <p:sldId id="333" r:id="rId3"/>
    <p:sldId id="289" r:id="rId4"/>
    <p:sldId id="298" r:id="rId5"/>
    <p:sldId id="354" r:id="rId6"/>
    <p:sldId id="299" r:id="rId7"/>
    <p:sldId id="335" r:id="rId8"/>
    <p:sldId id="336" r:id="rId9"/>
    <p:sldId id="337" r:id="rId10"/>
    <p:sldId id="338" r:id="rId11"/>
    <p:sldId id="307" r:id="rId12"/>
    <p:sldId id="334" r:id="rId13"/>
    <p:sldId id="339" r:id="rId14"/>
    <p:sldId id="340" r:id="rId15"/>
    <p:sldId id="341" r:id="rId16"/>
    <p:sldId id="343" r:id="rId17"/>
    <p:sldId id="342" r:id="rId18"/>
    <p:sldId id="344" r:id="rId19"/>
    <p:sldId id="345" r:id="rId20"/>
    <p:sldId id="346" r:id="rId21"/>
    <p:sldId id="347" r:id="rId22"/>
    <p:sldId id="349" r:id="rId23"/>
    <p:sldId id="350" r:id="rId24"/>
    <p:sldId id="351" r:id="rId25"/>
    <p:sldId id="352" r:id="rId26"/>
    <p:sldId id="324" r:id="rId27"/>
    <p:sldId id="353" r:id="rId28"/>
    <p:sldId id="326" r:id="rId29"/>
    <p:sldId id="32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38" userDrawn="1">
          <p15:clr>
            <a:srgbClr val="A4A3A4"/>
          </p15:clr>
        </p15:guide>
        <p15:guide id="4" pos="7242" userDrawn="1">
          <p15:clr>
            <a:srgbClr val="A4A3A4"/>
          </p15:clr>
        </p15:guide>
        <p15:guide id="5" orient="horz" pos="7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D3D3"/>
    <a:srgbClr val="636363"/>
    <a:srgbClr val="FF3621"/>
    <a:srgbClr val="5F00C5"/>
    <a:srgbClr val="4400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3464" autoAdjust="0"/>
  </p:normalViewPr>
  <p:slideViewPr>
    <p:cSldViewPr snapToGrid="0" showGuides="1">
      <p:cViewPr varScale="1">
        <p:scale>
          <a:sx n="82" d="100"/>
          <a:sy n="82" d="100"/>
        </p:scale>
        <p:origin x="629" y="96"/>
      </p:cViewPr>
      <p:guideLst>
        <p:guide orient="horz" pos="2160"/>
        <p:guide pos="3840"/>
        <p:guide pos="438"/>
        <p:guide pos="7242"/>
        <p:guide orient="horz" pos="7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hyperlink" Target="https://greyskullanalytics.com/" TargetMode="External"/><Relationship Id="rId2" Type="http://schemas.openxmlformats.org/officeDocument/2006/relationships/hyperlink" Target="https://bsky.app/profile/greyskullpbi.bsky.social" TargetMode="External"/><Relationship Id="rId1" Type="http://schemas.openxmlformats.org/officeDocument/2006/relationships/hyperlink" Target="https://www.linkedin.com/in/j0hnnyw1nter/" TargetMode="External"/><Relationship Id="rId5" Type="http://schemas.openxmlformats.org/officeDocument/2006/relationships/hyperlink" Target="https://github.com/GreyskullAnalytics" TargetMode="External"/><Relationship Id="rId4" Type="http://schemas.openxmlformats.org/officeDocument/2006/relationships/hyperlink" Target="https://greyskullanalytics.substack.com/"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greyskullanalytics.substack.com/" TargetMode="External"/><Relationship Id="rId2" Type="http://schemas.openxmlformats.org/officeDocument/2006/relationships/hyperlink" Target="https://www.linkedin.com/in/j0hnnyw1nter/" TargetMode="External"/><Relationship Id="rId1" Type="http://schemas.openxmlformats.org/officeDocument/2006/relationships/hyperlink" Target="https://greyskullanalytics.com/" TargetMode="External"/><Relationship Id="rId5" Type="http://schemas.openxmlformats.org/officeDocument/2006/relationships/hyperlink" Target="https://bsky.app/profile/greyskullpbi.bsky.social" TargetMode="External"/><Relationship Id="rId4" Type="http://schemas.openxmlformats.org/officeDocument/2006/relationships/hyperlink" Target="https://github.com/GreyskullAnalytic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A9ACB3-7A1C-44F3-BCEB-296B9593CBD0}"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22FAE233-AA05-47A0-A7FA-05B4C71CAB08}">
      <dgm:prSet custT="1"/>
      <dgm:spPr/>
      <dgm:t>
        <a:bodyPr/>
        <a:lstStyle/>
        <a:p>
          <a:r>
            <a:rPr lang="en-GB" sz="1800" dirty="0"/>
            <a:t>LinkedIn - </a:t>
          </a:r>
          <a:r>
            <a:rPr lang="en-GB" sz="1800" dirty="0">
              <a:hlinkClick xmlns:r="http://schemas.openxmlformats.org/officeDocument/2006/relationships" r:id="rId1"/>
            </a:rPr>
            <a:t>https://www.linkedin.com/in/j0hnnyw1nter/</a:t>
          </a:r>
          <a:endParaRPr lang="en-US" sz="1800" dirty="0"/>
        </a:p>
      </dgm:t>
    </dgm:pt>
    <dgm:pt modelId="{08625C89-9F65-4B80-9212-7ED99A614825}" type="parTrans" cxnId="{1CD73E91-D329-40E5-BCA0-D12811726741}">
      <dgm:prSet/>
      <dgm:spPr/>
      <dgm:t>
        <a:bodyPr/>
        <a:lstStyle/>
        <a:p>
          <a:endParaRPr lang="en-US" sz="2400"/>
        </a:p>
      </dgm:t>
    </dgm:pt>
    <dgm:pt modelId="{98606B0F-4595-40A2-AF90-460BF7BCF961}" type="sibTrans" cxnId="{1CD73E91-D329-40E5-BCA0-D12811726741}">
      <dgm:prSet/>
      <dgm:spPr/>
      <dgm:t>
        <a:bodyPr/>
        <a:lstStyle/>
        <a:p>
          <a:endParaRPr lang="en-US" sz="2400"/>
        </a:p>
      </dgm:t>
    </dgm:pt>
    <dgm:pt modelId="{6F1F6F61-6241-487F-B899-49A3818617A5}">
      <dgm:prSet custT="1"/>
      <dgm:spPr/>
      <dgm:t>
        <a:bodyPr/>
        <a:lstStyle/>
        <a:p>
          <a:r>
            <a:rPr lang="en-GB" sz="1800" dirty="0"/>
            <a:t>BlueSky - </a:t>
          </a:r>
          <a:r>
            <a:rPr lang="en-GB" sz="1800" b="0" i="0" dirty="0">
              <a:hlinkClick xmlns:r="http://schemas.openxmlformats.org/officeDocument/2006/relationships" r:id="rId2"/>
            </a:rPr>
            <a:t>@greyskullpbi.bsky.social</a:t>
          </a:r>
          <a:endParaRPr lang="en-US" sz="1800" dirty="0"/>
        </a:p>
      </dgm:t>
    </dgm:pt>
    <dgm:pt modelId="{48AD8590-D541-4A25-A531-C7D8CAFF27B4}" type="parTrans" cxnId="{EFD91A9B-34C7-4653-AB51-6E57F042196C}">
      <dgm:prSet/>
      <dgm:spPr/>
      <dgm:t>
        <a:bodyPr/>
        <a:lstStyle/>
        <a:p>
          <a:endParaRPr lang="en-US" sz="2400"/>
        </a:p>
      </dgm:t>
    </dgm:pt>
    <dgm:pt modelId="{43F6EAA5-4555-4338-83FE-1E5DC4B37CF7}" type="sibTrans" cxnId="{EFD91A9B-34C7-4653-AB51-6E57F042196C}">
      <dgm:prSet/>
      <dgm:spPr/>
      <dgm:t>
        <a:bodyPr/>
        <a:lstStyle/>
        <a:p>
          <a:endParaRPr lang="en-US" sz="2400"/>
        </a:p>
      </dgm:t>
    </dgm:pt>
    <dgm:pt modelId="{96DE97F0-E338-46CD-95A0-EEAD352C603A}">
      <dgm:prSet custT="1"/>
      <dgm:spPr/>
      <dgm:t>
        <a:bodyPr/>
        <a:lstStyle/>
        <a:p>
          <a:r>
            <a:rPr lang="en-GB" sz="1800" dirty="0"/>
            <a:t>Website – </a:t>
          </a:r>
          <a:r>
            <a:rPr lang="en-GB" sz="1800" dirty="0">
              <a:hlinkClick xmlns:r="http://schemas.openxmlformats.org/officeDocument/2006/relationships" r:id="rId3"/>
            </a:rPr>
            <a:t>https://greyskullanalytics.com/</a:t>
          </a:r>
          <a:endParaRPr lang="en-US" sz="1800" dirty="0"/>
        </a:p>
      </dgm:t>
    </dgm:pt>
    <dgm:pt modelId="{B6B291AC-EA9A-4168-934D-3194607C2165}" type="parTrans" cxnId="{1A184403-21F5-4983-8B27-C27EE8D10B4C}">
      <dgm:prSet/>
      <dgm:spPr/>
      <dgm:t>
        <a:bodyPr/>
        <a:lstStyle/>
        <a:p>
          <a:endParaRPr lang="en-GB"/>
        </a:p>
      </dgm:t>
    </dgm:pt>
    <dgm:pt modelId="{69135064-E719-4628-815D-42B640D302DA}" type="sibTrans" cxnId="{1A184403-21F5-4983-8B27-C27EE8D10B4C}">
      <dgm:prSet/>
      <dgm:spPr/>
      <dgm:t>
        <a:bodyPr/>
        <a:lstStyle/>
        <a:p>
          <a:endParaRPr lang="en-GB"/>
        </a:p>
      </dgm:t>
    </dgm:pt>
    <dgm:pt modelId="{9306FFBE-C5A4-4B53-A445-8C45CC889F3E}">
      <dgm:prSet custT="1"/>
      <dgm:spPr/>
      <dgm:t>
        <a:bodyPr/>
        <a:lstStyle/>
        <a:p>
          <a:r>
            <a:rPr lang="en-GB" sz="1800" dirty="0" err="1"/>
            <a:t>SubStack</a:t>
          </a:r>
          <a:r>
            <a:rPr lang="en-GB" sz="1800" dirty="0"/>
            <a:t> – </a:t>
          </a:r>
          <a:r>
            <a:rPr lang="en-GB" sz="1800" dirty="0">
              <a:hlinkClick xmlns:r="http://schemas.openxmlformats.org/officeDocument/2006/relationships" r:id="rId4"/>
            </a:rPr>
            <a:t>https://greyskullanalytics.substack.com/</a:t>
          </a:r>
          <a:endParaRPr lang="en-US" sz="1800" dirty="0"/>
        </a:p>
      </dgm:t>
    </dgm:pt>
    <dgm:pt modelId="{C2C40D40-D5C0-4D76-A20C-A6DDB9F4F250}" type="parTrans" cxnId="{C1701591-C662-483B-989B-0321B4991C6D}">
      <dgm:prSet/>
      <dgm:spPr/>
      <dgm:t>
        <a:bodyPr/>
        <a:lstStyle/>
        <a:p>
          <a:endParaRPr lang="en-GB"/>
        </a:p>
      </dgm:t>
    </dgm:pt>
    <dgm:pt modelId="{18D749CC-5CDA-4E58-9EA1-5AAB926A4DB1}" type="sibTrans" cxnId="{C1701591-C662-483B-989B-0321B4991C6D}">
      <dgm:prSet/>
      <dgm:spPr/>
      <dgm:t>
        <a:bodyPr/>
        <a:lstStyle/>
        <a:p>
          <a:endParaRPr lang="en-GB"/>
        </a:p>
      </dgm:t>
    </dgm:pt>
    <dgm:pt modelId="{5EBF40EF-D4FE-4CC9-9381-E6A8EE45CA07}">
      <dgm:prSet custT="1"/>
      <dgm:spPr/>
      <dgm:t>
        <a:bodyPr/>
        <a:lstStyle/>
        <a:p>
          <a:r>
            <a:rPr lang="en-GB" sz="1800"/>
            <a:t>Github - </a:t>
          </a:r>
          <a:r>
            <a:rPr lang="en-GB" sz="1800">
              <a:hlinkClick xmlns:r="http://schemas.openxmlformats.org/officeDocument/2006/relationships" r:id="rId5"/>
            </a:rPr>
            <a:t>https://github.com/GreyskullAnalytics</a:t>
          </a:r>
          <a:endParaRPr lang="en-US" sz="1800" dirty="0"/>
        </a:p>
      </dgm:t>
    </dgm:pt>
    <dgm:pt modelId="{74908F18-857F-48B7-A411-3B4B9E6DA17B}" type="parTrans" cxnId="{8A47E153-89C9-450C-9E1C-1B2D009CECDD}">
      <dgm:prSet/>
      <dgm:spPr/>
      <dgm:t>
        <a:bodyPr/>
        <a:lstStyle/>
        <a:p>
          <a:endParaRPr lang="en-GB"/>
        </a:p>
      </dgm:t>
    </dgm:pt>
    <dgm:pt modelId="{115F89BF-4444-4A61-8B18-7838EE84E4A9}" type="sibTrans" cxnId="{8A47E153-89C9-450C-9E1C-1B2D009CECDD}">
      <dgm:prSet/>
      <dgm:spPr/>
      <dgm:t>
        <a:bodyPr/>
        <a:lstStyle/>
        <a:p>
          <a:endParaRPr lang="en-GB"/>
        </a:p>
      </dgm:t>
    </dgm:pt>
    <dgm:pt modelId="{FCA067AD-AAD8-4281-8928-CC5E350144FD}" type="pres">
      <dgm:prSet presAssocID="{36A9ACB3-7A1C-44F3-BCEB-296B9593CBD0}" presName="vert0" presStyleCnt="0">
        <dgm:presLayoutVars>
          <dgm:dir/>
          <dgm:animOne val="branch"/>
          <dgm:animLvl val="lvl"/>
        </dgm:presLayoutVars>
      </dgm:prSet>
      <dgm:spPr/>
    </dgm:pt>
    <dgm:pt modelId="{8C90FC31-0B88-476E-8145-083EB12FEC31}" type="pres">
      <dgm:prSet presAssocID="{96DE97F0-E338-46CD-95A0-EEAD352C603A}" presName="thickLine" presStyleLbl="alignNode1" presStyleIdx="0" presStyleCnt="5"/>
      <dgm:spPr/>
    </dgm:pt>
    <dgm:pt modelId="{B8DA28B0-46A6-4FBC-B5B9-4955104BEB66}" type="pres">
      <dgm:prSet presAssocID="{96DE97F0-E338-46CD-95A0-EEAD352C603A}" presName="horz1" presStyleCnt="0"/>
      <dgm:spPr/>
    </dgm:pt>
    <dgm:pt modelId="{984A196F-482B-4106-83D0-E6633FD2AC47}" type="pres">
      <dgm:prSet presAssocID="{96DE97F0-E338-46CD-95A0-EEAD352C603A}" presName="tx1" presStyleLbl="revTx" presStyleIdx="0" presStyleCnt="5"/>
      <dgm:spPr/>
    </dgm:pt>
    <dgm:pt modelId="{CF8944B3-6216-4B1D-B682-46D6BAD3535B}" type="pres">
      <dgm:prSet presAssocID="{96DE97F0-E338-46CD-95A0-EEAD352C603A}" presName="vert1" presStyleCnt="0"/>
      <dgm:spPr/>
    </dgm:pt>
    <dgm:pt modelId="{C90AE706-095D-4E18-BE50-EA41E96A1768}" type="pres">
      <dgm:prSet presAssocID="{22FAE233-AA05-47A0-A7FA-05B4C71CAB08}" presName="thickLine" presStyleLbl="alignNode1" presStyleIdx="1" presStyleCnt="5" custLinFactNeighborX="13567"/>
      <dgm:spPr/>
    </dgm:pt>
    <dgm:pt modelId="{CBB1712C-5FFA-4A96-AA40-90D3AB2BEFCC}" type="pres">
      <dgm:prSet presAssocID="{22FAE233-AA05-47A0-A7FA-05B4C71CAB08}" presName="horz1" presStyleCnt="0"/>
      <dgm:spPr/>
    </dgm:pt>
    <dgm:pt modelId="{96519738-E085-4729-AC02-64D5A1F5C84C}" type="pres">
      <dgm:prSet presAssocID="{22FAE233-AA05-47A0-A7FA-05B4C71CAB08}" presName="tx1" presStyleLbl="revTx" presStyleIdx="1" presStyleCnt="5"/>
      <dgm:spPr/>
    </dgm:pt>
    <dgm:pt modelId="{3E44577E-13E8-45B5-AD8F-8DC11F67CE09}" type="pres">
      <dgm:prSet presAssocID="{22FAE233-AA05-47A0-A7FA-05B4C71CAB08}" presName="vert1" presStyleCnt="0"/>
      <dgm:spPr/>
    </dgm:pt>
    <dgm:pt modelId="{B1C68E42-BA96-49F8-93CC-9F3F069D6612}" type="pres">
      <dgm:prSet presAssocID="{9306FFBE-C5A4-4B53-A445-8C45CC889F3E}" presName="thickLine" presStyleLbl="alignNode1" presStyleIdx="2" presStyleCnt="5"/>
      <dgm:spPr/>
    </dgm:pt>
    <dgm:pt modelId="{D81276D3-089E-4A90-8CA3-734AA4C650DF}" type="pres">
      <dgm:prSet presAssocID="{9306FFBE-C5A4-4B53-A445-8C45CC889F3E}" presName="horz1" presStyleCnt="0"/>
      <dgm:spPr/>
    </dgm:pt>
    <dgm:pt modelId="{95A8AE5B-5853-4A3A-94C8-F0321B20C999}" type="pres">
      <dgm:prSet presAssocID="{9306FFBE-C5A4-4B53-A445-8C45CC889F3E}" presName="tx1" presStyleLbl="revTx" presStyleIdx="2" presStyleCnt="5"/>
      <dgm:spPr/>
    </dgm:pt>
    <dgm:pt modelId="{9840D814-DC26-4B7F-9F0A-4AB14DF3F248}" type="pres">
      <dgm:prSet presAssocID="{9306FFBE-C5A4-4B53-A445-8C45CC889F3E}" presName="vert1" presStyleCnt="0"/>
      <dgm:spPr/>
    </dgm:pt>
    <dgm:pt modelId="{E3F38CD0-7A82-430B-A270-72EEB6E431CB}" type="pres">
      <dgm:prSet presAssocID="{5EBF40EF-D4FE-4CC9-9381-E6A8EE45CA07}" presName="thickLine" presStyleLbl="alignNode1" presStyleIdx="3" presStyleCnt="5"/>
      <dgm:spPr/>
    </dgm:pt>
    <dgm:pt modelId="{1FC9DA0F-FEA1-4868-ACAF-9BAD1CB74CA8}" type="pres">
      <dgm:prSet presAssocID="{5EBF40EF-D4FE-4CC9-9381-E6A8EE45CA07}" presName="horz1" presStyleCnt="0"/>
      <dgm:spPr/>
    </dgm:pt>
    <dgm:pt modelId="{4F9FAB91-7C11-4190-884E-33E3EC4C008E}" type="pres">
      <dgm:prSet presAssocID="{5EBF40EF-D4FE-4CC9-9381-E6A8EE45CA07}" presName="tx1" presStyleLbl="revTx" presStyleIdx="3" presStyleCnt="5"/>
      <dgm:spPr/>
    </dgm:pt>
    <dgm:pt modelId="{98D6DC9A-EE3F-4C9F-808E-95DB84DAD5E3}" type="pres">
      <dgm:prSet presAssocID="{5EBF40EF-D4FE-4CC9-9381-E6A8EE45CA07}" presName="vert1" presStyleCnt="0"/>
      <dgm:spPr/>
    </dgm:pt>
    <dgm:pt modelId="{36737F8E-ACAE-4735-BE3E-16EC26697468}" type="pres">
      <dgm:prSet presAssocID="{6F1F6F61-6241-487F-B899-49A3818617A5}" presName="thickLine" presStyleLbl="alignNode1" presStyleIdx="4" presStyleCnt="5"/>
      <dgm:spPr/>
    </dgm:pt>
    <dgm:pt modelId="{938583B2-94CB-4997-9345-DE520C663AE8}" type="pres">
      <dgm:prSet presAssocID="{6F1F6F61-6241-487F-B899-49A3818617A5}" presName="horz1" presStyleCnt="0"/>
      <dgm:spPr/>
    </dgm:pt>
    <dgm:pt modelId="{14E68A7F-697D-4BF9-B0B2-3BD604EEF99E}" type="pres">
      <dgm:prSet presAssocID="{6F1F6F61-6241-487F-B899-49A3818617A5}" presName="tx1" presStyleLbl="revTx" presStyleIdx="4" presStyleCnt="5"/>
      <dgm:spPr/>
    </dgm:pt>
    <dgm:pt modelId="{146BDDA9-89AC-44E8-BAD7-394E4308FDFA}" type="pres">
      <dgm:prSet presAssocID="{6F1F6F61-6241-487F-B899-49A3818617A5}" presName="vert1" presStyleCnt="0"/>
      <dgm:spPr/>
    </dgm:pt>
  </dgm:ptLst>
  <dgm:cxnLst>
    <dgm:cxn modelId="{1A184403-21F5-4983-8B27-C27EE8D10B4C}" srcId="{36A9ACB3-7A1C-44F3-BCEB-296B9593CBD0}" destId="{96DE97F0-E338-46CD-95A0-EEAD352C603A}" srcOrd="0" destOrd="0" parTransId="{B6B291AC-EA9A-4168-934D-3194607C2165}" sibTransId="{69135064-E719-4628-815D-42B640D302DA}"/>
    <dgm:cxn modelId="{6577C75F-737A-45AA-B3ED-C76C30C95C4E}" type="presOf" srcId="{36A9ACB3-7A1C-44F3-BCEB-296B9593CBD0}" destId="{FCA067AD-AAD8-4281-8928-CC5E350144FD}" srcOrd="0" destOrd="0" presId="urn:microsoft.com/office/officeart/2008/layout/LinedList"/>
    <dgm:cxn modelId="{B3726863-DE49-4DC4-8B9A-15FB7CC01E56}" type="presOf" srcId="{5EBF40EF-D4FE-4CC9-9381-E6A8EE45CA07}" destId="{4F9FAB91-7C11-4190-884E-33E3EC4C008E}" srcOrd="0" destOrd="0" presId="urn:microsoft.com/office/officeart/2008/layout/LinedList"/>
    <dgm:cxn modelId="{8A47E153-89C9-450C-9E1C-1B2D009CECDD}" srcId="{36A9ACB3-7A1C-44F3-BCEB-296B9593CBD0}" destId="{5EBF40EF-D4FE-4CC9-9381-E6A8EE45CA07}" srcOrd="3" destOrd="0" parTransId="{74908F18-857F-48B7-A411-3B4B9E6DA17B}" sibTransId="{115F89BF-4444-4A61-8B18-7838EE84E4A9}"/>
    <dgm:cxn modelId="{C1701591-C662-483B-989B-0321B4991C6D}" srcId="{36A9ACB3-7A1C-44F3-BCEB-296B9593CBD0}" destId="{9306FFBE-C5A4-4B53-A445-8C45CC889F3E}" srcOrd="2" destOrd="0" parTransId="{C2C40D40-D5C0-4D76-A20C-A6DDB9F4F250}" sibTransId="{18D749CC-5CDA-4E58-9EA1-5AAB926A4DB1}"/>
    <dgm:cxn modelId="{1CD73E91-D329-40E5-BCA0-D12811726741}" srcId="{36A9ACB3-7A1C-44F3-BCEB-296B9593CBD0}" destId="{22FAE233-AA05-47A0-A7FA-05B4C71CAB08}" srcOrd="1" destOrd="0" parTransId="{08625C89-9F65-4B80-9212-7ED99A614825}" sibTransId="{98606B0F-4595-40A2-AF90-460BF7BCF961}"/>
    <dgm:cxn modelId="{EFD91A9B-34C7-4653-AB51-6E57F042196C}" srcId="{36A9ACB3-7A1C-44F3-BCEB-296B9593CBD0}" destId="{6F1F6F61-6241-487F-B899-49A3818617A5}" srcOrd="4" destOrd="0" parTransId="{48AD8590-D541-4A25-A531-C7D8CAFF27B4}" sibTransId="{43F6EAA5-4555-4338-83FE-1E5DC4B37CF7}"/>
    <dgm:cxn modelId="{B2DFDEC9-6992-4AF9-9083-A2DDE5EB2BA0}" type="presOf" srcId="{22FAE233-AA05-47A0-A7FA-05B4C71CAB08}" destId="{96519738-E085-4729-AC02-64D5A1F5C84C}" srcOrd="0" destOrd="0" presId="urn:microsoft.com/office/officeart/2008/layout/LinedList"/>
    <dgm:cxn modelId="{B920EADC-E85C-47FB-9401-9F0AFF2A4A07}" type="presOf" srcId="{6F1F6F61-6241-487F-B899-49A3818617A5}" destId="{14E68A7F-697D-4BF9-B0B2-3BD604EEF99E}" srcOrd="0" destOrd="0" presId="urn:microsoft.com/office/officeart/2008/layout/LinedList"/>
    <dgm:cxn modelId="{6670D7E0-1932-465D-96CF-DE4E10DC9CF7}" type="presOf" srcId="{9306FFBE-C5A4-4B53-A445-8C45CC889F3E}" destId="{95A8AE5B-5853-4A3A-94C8-F0321B20C999}" srcOrd="0" destOrd="0" presId="urn:microsoft.com/office/officeart/2008/layout/LinedList"/>
    <dgm:cxn modelId="{B38196E7-E026-4C48-99C5-71E17DB4729C}" type="presOf" srcId="{96DE97F0-E338-46CD-95A0-EEAD352C603A}" destId="{984A196F-482B-4106-83D0-E6633FD2AC47}" srcOrd="0" destOrd="0" presId="urn:microsoft.com/office/officeart/2008/layout/LinedList"/>
    <dgm:cxn modelId="{E66B63CC-1ABE-4D50-85FF-9F453E2BC878}" type="presParOf" srcId="{FCA067AD-AAD8-4281-8928-CC5E350144FD}" destId="{8C90FC31-0B88-476E-8145-083EB12FEC31}" srcOrd="0" destOrd="0" presId="urn:microsoft.com/office/officeart/2008/layout/LinedList"/>
    <dgm:cxn modelId="{1CA44B8D-EC8D-45FB-B33B-BD3493F7B868}" type="presParOf" srcId="{FCA067AD-AAD8-4281-8928-CC5E350144FD}" destId="{B8DA28B0-46A6-4FBC-B5B9-4955104BEB66}" srcOrd="1" destOrd="0" presId="urn:microsoft.com/office/officeart/2008/layout/LinedList"/>
    <dgm:cxn modelId="{6D9EE9D6-D516-414F-A9AE-9F829611E077}" type="presParOf" srcId="{B8DA28B0-46A6-4FBC-B5B9-4955104BEB66}" destId="{984A196F-482B-4106-83D0-E6633FD2AC47}" srcOrd="0" destOrd="0" presId="urn:microsoft.com/office/officeart/2008/layout/LinedList"/>
    <dgm:cxn modelId="{F3CD2B85-72C8-4126-9094-A74C64827D59}" type="presParOf" srcId="{B8DA28B0-46A6-4FBC-B5B9-4955104BEB66}" destId="{CF8944B3-6216-4B1D-B682-46D6BAD3535B}" srcOrd="1" destOrd="0" presId="urn:microsoft.com/office/officeart/2008/layout/LinedList"/>
    <dgm:cxn modelId="{07B5003A-107C-407E-8A42-CBED061236F0}" type="presParOf" srcId="{FCA067AD-AAD8-4281-8928-CC5E350144FD}" destId="{C90AE706-095D-4E18-BE50-EA41E96A1768}" srcOrd="2" destOrd="0" presId="urn:microsoft.com/office/officeart/2008/layout/LinedList"/>
    <dgm:cxn modelId="{DF838318-ECE5-41C7-A366-D30CC82944E8}" type="presParOf" srcId="{FCA067AD-AAD8-4281-8928-CC5E350144FD}" destId="{CBB1712C-5FFA-4A96-AA40-90D3AB2BEFCC}" srcOrd="3" destOrd="0" presId="urn:microsoft.com/office/officeart/2008/layout/LinedList"/>
    <dgm:cxn modelId="{795DC698-4034-436E-9140-8D525CD310E6}" type="presParOf" srcId="{CBB1712C-5FFA-4A96-AA40-90D3AB2BEFCC}" destId="{96519738-E085-4729-AC02-64D5A1F5C84C}" srcOrd="0" destOrd="0" presId="urn:microsoft.com/office/officeart/2008/layout/LinedList"/>
    <dgm:cxn modelId="{003685A1-CE78-4DF2-B691-04051702377A}" type="presParOf" srcId="{CBB1712C-5FFA-4A96-AA40-90D3AB2BEFCC}" destId="{3E44577E-13E8-45B5-AD8F-8DC11F67CE09}" srcOrd="1" destOrd="0" presId="urn:microsoft.com/office/officeart/2008/layout/LinedList"/>
    <dgm:cxn modelId="{B1ABC978-CF2C-4170-A8DB-B04E104CE87A}" type="presParOf" srcId="{FCA067AD-AAD8-4281-8928-CC5E350144FD}" destId="{B1C68E42-BA96-49F8-93CC-9F3F069D6612}" srcOrd="4" destOrd="0" presId="urn:microsoft.com/office/officeart/2008/layout/LinedList"/>
    <dgm:cxn modelId="{F4A9954E-7E66-43C3-8AEF-C5DC47FCC6AB}" type="presParOf" srcId="{FCA067AD-AAD8-4281-8928-CC5E350144FD}" destId="{D81276D3-089E-4A90-8CA3-734AA4C650DF}" srcOrd="5" destOrd="0" presId="urn:microsoft.com/office/officeart/2008/layout/LinedList"/>
    <dgm:cxn modelId="{F8D8AFE9-F89A-4D18-8E69-23F63E6D9FE8}" type="presParOf" srcId="{D81276D3-089E-4A90-8CA3-734AA4C650DF}" destId="{95A8AE5B-5853-4A3A-94C8-F0321B20C999}" srcOrd="0" destOrd="0" presId="urn:microsoft.com/office/officeart/2008/layout/LinedList"/>
    <dgm:cxn modelId="{668BE9A0-FC00-4902-99CC-3236A2EA4EEF}" type="presParOf" srcId="{D81276D3-089E-4A90-8CA3-734AA4C650DF}" destId="{9840D814-DC26-4B7F-9F0A-4AB14DF3F248}" srcOrd="1" destOrd="0" presId="urn:microsoft.com/office/officeart/2008/layout/LinedList"/>
    <dgm:cxn modelId="{7950B9C0-6591-4691-972B-9C8B989B8CB7}" type="presParOf" srcId="{FCA067AD-AAD8-4281-8928-CC5E350144FD}" destId="{E3F38CD0-7A82-430B-A270-72EEB6E431CB}" srcOrd="6" destOrd="0" presId="urn:microsoft.com/office/officeart/2008/layout/LinedList"/>
    <dgm:cxn modelId="{DB96726C-3285-43B1-A230-905740D732AF}" type="presParOf" srcId="{FCA067AD-AAD8-4281-8928-CC5E350144FD}" destId="{1FC9DA0F-FEA1-4868-ACAF-9BAD1CB74CA8}" srcOrd="7" destOrd="0" presId="urn:microsoft.com/office/officeart/2008/layout/LinedList"/>
    <dgm:cxn modelId="{AB2633F5-5E62-47B6-B27A-8CDB8931D9A4}" type="presParOf" srcId="{1FC9DA0F-FEA1-4868-ACAF-9BAD1CB74CA8}" destId="{4F9FAB91-7C11-4190-884E-33E3EC4C008E}" srcOrd="0" destOrd="0" presId="urn:microsoft.com/office/officeart/2008/layout/LinedList"/>
    <dgm:cxn modelId="{3B740826-7D4F-44BD-B9E1-6873ED8D98F1}" type="presParOf" srcId="{1FC9DA0F-FEA1-4868-ACAF-9BAD1CB74CA8}" destId="{98D6DC9A-EE3F-4C9F-808E-95DB84DAD5E3}" srcOrd="1" destOrd="0" presId="urn:microsoft.com/office/officeart/2008/layout/LinedList"/>
    <dgm:cxn modelId="{303D70D8-73AC-4F3D-9075-91D1095E4315}" type="presParOf" srcId="{FCA067AD-AAD8-4281-8928-CC5E350144FD}" destId="{36737F8E-ACAE-4735-BE3E-16EC26697468}" srcOrd="8" destOrd="0" presId="urn:microsoft.com/office/officeart/2008/layout/LinedList"/>
    <dgm:cxn modelId="{E7DDDE0D-2691-4286-903D-66161DAC0282}" type="presParOf" srcId="{FCA067AD-AAD8-4281-8928-CC5E350144FD}" destId="{938583B2-94CB-4997-9345-DE520C663AE8}" srcOrd="9" destOrd="0" presId="urn:microsoft.com/office/officeart/2008/layout/LinedList"/>
    <dgm:cxn modelId="{684821DB-FA76-4631-A5A6-8D0DD8AB207D}" type="presParOf" srcId="{938583B2-94CB-4997-9345-DE520C663AE8}" destId="{14E68A7F-697D-4BF9-B0B2-3BD604EEF99E}" srcOrd="0" destOrd="0" presId="urn:microsoft.com/office/officeart/2008/layout/LinedList"/>
    <dgm:cxn modelId="{FBB501AB-7A68-4AA4-B064-E8475EDA0D16}" type="presParOf" srcId="{938583B2-94CB-4997-9345-DE520C663AE8}" destId="{146BDDA9-89AC-44E8-BAD7-394E4308FD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0FC31-0B88-476E-8145-083EB12FEC31}">
      <dsp:nvSpPr>
        <dsp:cNvPr id="0" name=""/>
        <dsp:cNvSpPr/>
      </dsp:nvSpPr>
      <dsp:spPr>
        <a:xfrm>
          <a:off x="0" y="70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84A196F-482B-4106-83D0-E6633FD2AC47}">
      <dsp:nvSpPr>
        <dsp:cNvPr id="0" name=""/>
        <dsp:cNvSpPr/>
      </dsp:nvSpPr>
      <dsp:spPr>
        <a:xfrm>
          <a:off x="0" y="70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Website – </a:t>
          </a:r>
          <a:r>
            <a:rPr lang="en-GB" sz="1800" kern="1200" dirty="0">
              <a:hlinkClick xmlns:r="http://schemas.openxmlformats.org/officeDocument/2006/relationships" r:id="rId1"/>
            </a:rPr>
            <a:t>https://greyskullanalytics.com/</a:t>
          </a:r>
          <a:endParaRPr lang="en-US" sz="1800" kern="1200" dirty="0"/>
        </a:p>
      </dsp:txBody>
      <dsp:txXfrm>
        <a:off x="0" y="702"/>
        <a:ext cx="7341303" cy="1150769"/>
      </dsp:txXfrm>
    </dsp:sp>
    <dsp:sp modelId="{C90AE706-095D-4E18-BE50-EA41E96A1768}">
      <dsp:nvSpPr>
        <dsp:cNvPr id="0" name=""/>
        <dsp:cNvSpPr/>
      </dsp:nvSpPr>
      <dsp:spPr>
        <a:xfrm>
          <a:off x="0" y="115147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6519738-E085-4729-AC02-64D5A1F5C84C}">
      <dsp:nvSpPr>
        <dsp:cNvPr id="0" name=""/>
        <dsp:cNvSpPr/>
      </dsp:nvSpPr>
      <dsp:spPr>
        <a:xfrm>
          <a:off x="0" y="115147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LinkedIn - </a:t>
          </a:r>
          <a:r>
            <a:rPr lang="en-GB" sz="1800" kern="1200" dirty="0">
              <a:hlinkClick xmlns:r="http://schemas.openxmlformats.org/officeDocument/2006/relationships" r:id="rId2"/>
            </a:rPr>
            <a:t>https://www.linkedin.com/in/j0hnnyw1nter/</a:t>
          </a:r>
          <a:endParaRPr lang="en-US" sz="1800" kern="1200" dirty="0"/>
        </a:p>
      </dsp:txBody>
      <dsp:txXfrm>
        <a:off x="0" y="1151472"/>
        <a:ext cx="7341303" cy="1150769"/>
      </dsp:txXfrm>
    </dsp:sp>
    <dsp:sp modelId="{B1C68E42-BA96-49F8-93CC-9F3F069D6612}">
      <dsp:nvSpPr>
        <dsp:cNvPr id="0" name=""/>
        <dsp:cNvSpPr/>
      </dsp:nvSpPr>
      <dsp:spPr>
        <a:xfrm>
          <a:off x="0" y="230224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5A8AE5B-5853-4A3A-94C8-F0321B20C999}">
      <dsp:nvSpPr>
        <dsp:cNvPr id="0" name=""/>
        <dsp:cNvSpPr/>
      </dsp:nvSpPr>
      <dsp:spPr>
        <a:xfrm>
          <a:off x="0" y="230224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err="1"/>
            <a:t>SubStack</a:t>
          </a:r>
          <a:r>
            <a:rPr lang="en-GB" sz="1800" kern="1200" dirty="0"/>
            <a:t> – </a:t>
          </a:r>
          <a:r>
            <a:rPr lang="en-GB" sz="1800" kern="1200" dirty="0">
              <a:hlinkClick xmlns:r="http://schemas.openxmlformats.org/officeDocument/2006/relationships" r:id="rId3"/>
            </a:rPr>
            <a:t>https://greyskullanalytics.substack.com/</a:t>
          </a:r>
          <a:endParaRPr lang="en-US" sz="1800" kern="1200" dirty="0"/>
        </a:p>
      </dsp:txBody>
      <dsp:txXfrm>
        <a:off x="0" y="2302242"/>
        <a:ext cx="7341303" cy="1150769"/>
      </dsp:txXfrm>
    </dsp:sp>
    <dsp:sp modelId="{E3F38CD0-7A82-430B-A270-72EEB6E431CB}">
      <dsp:nvSpPr>
        <dsp:cNvPr id="0" name=""/>
        <dsp:cNvSpPr/>
      </dsp:nvSpPr>
      <dsp:spPr>
        <a:xfrm>
          <a:off x="0" y="345301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F9FAB91-7C11-4190-884E-33E3EC4C008E}">
      <dsp:nvSpPr>
        <dsp:cNvPr id="0" name=""/>
        <dsp:cNvSpPr/>
      </dsp:nvSpPr>
      <dsp:spPr>
        <a:xfrm>
          <a:off x="0" y="345301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Github - </a:t>
          </a:r>
          <a:r>
            <a:rPr lang="en-GB" sz="1800" kern="1200">
              <a:hlinkClick xmlns:r="http://schemas.openxmlformats.org/officeDocument/2006/relationships" r:id="rId4"/>
            </a:rPr>
            <a:t>https://github.com/GreyskullAnalytics</a:t>
          </a:r>
          <a:endParaRPr lang="en-US" sz="1800" kern="1200" dirty="0"/>
        </a:p>
      </dsp:txBody>
      <dsp:txXfrm>
        <a:off x="0" y="3453012"/>
        <a:ext cx="7341303" cy="1150769"/>
      </dsp:txXfrm>
    </dsp:sp>
    <dsp:sp modelId="{36737F8E-ACAE-4735-BE3E-16EC26697468}">
      <dsp:nvSpPr>
        <dsp:cNvPr id="0" name=""/>
        <dsp:cNvSpPr/>
      </dsp:nvSpPr>
      <dsp:spPr>
        <a:xfrm>
          <a:off x="0" y="4603782"/>
          <a:ext cx="734130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1270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4E68A7F-697D-4BF9-B0B2-3BD604EEF99E}">
      <dsp:nvSpPr>
        <dsp:cNvPr id="0" name=""/>
        <dsp:cNvSpPr/>
      </dsp:nvSpPr>
      <dsp:spPr>
        <a:xfrm>
          <a:off x="0" y="4603782"/>
          <a:ext cx="7341303" cy="1150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BlueSky - </a:t>
          </a:r>
          <a:r>
            <a:rPr lang="en-GB" sz="1800" b="0" i="0" kern="1200" dirty="0">
              <a:hlinkClick xmlns:r="http://schemas.openxmlformats.org/officeDocument/2006/relationships" r:id="rId5"/>
            </a:rPr>
            <a:t>@greyskullpbi.bsky.social</a:t>
          </a:r>
          <a:endParaRPr lang="en-US" sz="1800" kern="1200" dirty="0"/>
        </a:p>
      </dsp:txBody>
      <dsp:txXfrm>
        <a:off x="0" y="4603782"/>
        <a:ext cx="7341303" cy="11507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0A44A4-1016-4E5D-9C47-BB174627F14B}" type="datetimeFigureOut">
              <a:rPr lang="en-AU" smtClean="0"/>
              <a:t>14/03/2025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51DFB-3C46-463F-AA9A-84F5EB23625A}" type="slidenum">
              <a:rPr lang="en-AU" smtClean="0"/>
              <a:t>‹#›</a:t>
            </a:fld>
            <a:endParaRPr lang="en-AU"/>
          </a:p>
        </p:txBody>
      </p:sp>
    </p:spTree>
    <p:extLst>
      <p:ext uri="{BB962C8B-B14F-4D97-AF65-F5344CB8AC3E}">
        <p14:creationId xmlns:p14="http://schemas.microsoft.com/office/powerpoint/2010/main" val="129648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For the technologies we work with, the modelling method that we recommend at </a:t>
            </a:r>
            <a:r>
              <a:rPr lang="en-GB" b="0" i="0" u="none" strike="noStrike" dirty="0" err="1">
                <a:solidFill>
                  <a:srgbClr val="000000"/>
                </a:solidFill>
                <a:effectLst/>
                <a:latin typeface="Calibri" panose="020F0502020204030204" pitchFamily="34" charset="0"/>
              </a:rPr>
              <a:t>Greyskull</a:t>
            </a:r>
            <a:r>
              <a:rPr lang="en-GB" b="0" i="0" u="none" strike="noStrike" dirty="0">
                <a:solidFill>
                  <a:srgbClr val="000000"/>
                </a:solidFill>
                <a:effectLst/>
                <a:latin typeface="Calibri" panose="020F0502020204030204" pitchFamily="34" charset="0"/>
              </a:rPr>
              <a:t> Analytics is a Star Schema.</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6</a:t>
            </a:fld>
            <a:endParaRPr lang="en-AU"/>
          </a:p>
        </p:txBody>
      </p:sp>
    </p:spTree>
    <p:extLst>
      <p:ext uri="{BB962C8B-B14F-4D97-AF65-F5344CB8AC3E}">
        <p14:creationId xmlns:p14="http://schemas.microsoft.com/office/powerpoint/2010/main" val="3882904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2CF95-F720-B0D9-EBB3-CC13EBC18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2150D-7CC2-BC26-4F42-E556102BA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2F6AC-6AA5-3646-A692-72624FCEBAB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6E31B42-CBFD-D21E-3DEC-CEE0F6FC016D}"/>
              </a:ext>
            </a:extLst>
          </p:cNvPr>
          <p:cNvSpPr>
            <a:spLocks noGrp="1"/>
          </p:cNvSpPr>
          <p:nvPr>
            <p:ph type="sldNum" sz="quarter" idx="5"/>
          </p:nvPr>
        </p:nvSpPr>
        <p:spPr/>
        <p:txBody>
          <a:bodyPr/>
          <a:lstStyle/>
          <a:p>
            <a:fld id="{0B851DFB-3C46-463F-AA9A-84F5EB23625A}" type="slidenum">
              <a:rPr lang="en-AU" smtClean="0"/>
              <a:t>26</a:t>
            </a:fld>
            <a:endParaRPr lang="en-AU"/>
          </a:p>
        </p:txBody>
      </p:sp>
    </p:spTree>
    <p:extLst>
      <p:ext uri="{BB962C8B-B14F-4D97-AF65-F5344CB8AC3E}">
        <p14:creationId xmlns:p14="http://schemas.microsoft.com/office/powerpoint/2010/main" val="1030691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1DF34-A8D2-9739-2E5C-6FA252AAB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0EAE8-4DEC-92E1-2187-BB957CDCD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DAB83F-D52C-0C37-5D89-E384B571756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E56CA48-460F-4534-B37A-7E2CC3442E49}"/>
              </a:ext>
            </a:extLst>
          </p:cNvPr>
          <p:cNvSpPr>
            <a:spLocks noGrp="1"/>
          </p:cNvSpPr>
          <p:nvPr>
            <p:ph type="sldNum" sz="quarter" idx="5"/>
          </p:nvPr>
        </p:nvSpPr>
        <p:spPr/>
        <p:txBody>
          <a:bodyPr/>
          <a:lstStyle/>
          <a:p>
            <a:fld id="{0B851DFB-3C46-463F-AA9A-84F5EB23625A}" type="slidenum">
              <a:rPr lang="en-AU" smtClean="0"/>
              <a:t>27</a:t>
            </a:fld>
            <a:endParaRPr lang="en-AU"/>
          </a:p>
        </p:txBody>
      </p:sp>
    </p:spTree>
    <p:extLst>
      <p:ext uri="{BB962C8B-B14F-4D97-AF65-F5344CB8AC3E}">
        <p14:creationId xmlns:p14="http://schemas.microsoft.com/office/powerpoint/2010/main" val="1059818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422B-15D8-9095-3EB9-F1481855D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80E51-3064-0FE4-0B2F-253CD31F3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B071C2-9326-52FE-138A-8DA2B5A2493D}"/>
              </a:ext>
            </a:extLst>
          </p:cNvPr>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For the technologies we work with, the modelling method that we recommend at </a:t>
            </a:r>
            <a:r>
              <a:rPr lang="en-GB" b="0" i="0" u="none" strike="noStrike" dirty="0" err="1">
                <a:solidFill>
                  <a:srgbClr val="000000"/>
                </a:solidFill>
                <a:effectLst/>
                <a:latin typeface="Calibri" panose="020F0502020204030204" pitchFamily="34" charset="0"/>
              </a:rPr>
              <a:t>Greyskull</a:t>
            </a:r>
            <a:r>
              <a:rPr lang="en-GB" b="0" i="0" u="none" strike="noStrike" dirty="0">
                <a:solidFill>
                  <a:srgbClr val="000000"/>
                </a:solidFill>
                <a:effectLst/>
                <a:latin typeface="Calibri" panose="020F0502020204030204" pitchFamily="34" charset="0"/>
              </a:rPr>
              <a:t> Analytics is a Star Schema.</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endParaRPr lang="en-GB" dirty="0"/>
          </a:p>
        </p:txBody>
      </p:sp>
      <p:sp>
        <p:nvSpPr>
          <p:cNvPr id="4" name="Slide Number Placeholder 3">
            <a:extLst>
              <a:ext uri="{FF2B5EF4-FFF2-40B4-BE49-F238E27FC236}">
                <a16:creationId xmlns:a16="http://schemas.microsoft.com/office/drawing/2014/main" id="{A0AB29E8-C01B-0985-9A31-5F80AA0347D1}"/>
              </a:ext>
            </a:extLst>
          </p:cNvPr>
          <p:cNvSpPr>
            <a:spLocks noGrp="1"/>
          </p:cNvSpPr>
          <p:nvPr>
            <p:ph type="sldNum" sz="quarter" idx="5"/>
          </p:nvPr>
        </p:nvSpPr>
        <p:spPr/>
        <p:txBody>
          <a:bodyPr/>
          <a:lstStyle/>
          <a:p>
            <a:fld id="{0B851DFB-3C46-463F-AA9A-84F5EB23625A}" type="slidenum">
              <a:rPr lang="en-AU" smtClean="0"/>
              <a:t>10</a:t>
            </a:fld>
            <a:endParaRPr lang="en-AU"/>
          </a:p>
        </p:txBody>
      </p:sp>
    </p:spTree>
    <p:extLst>
      <p:ext uri="{BB962C8B-B14F-4D97-AF65-F5344CB8AC3E}">
        <p14:creationId xmlns:p14="http://schemas.microsoft.com/office/powerpoint/2010/main" val="389349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The problem we face is the disconnect between the developments teams, who are responsible for building the data model and the business users and analysts who will actually use the data platform for doing their analysis.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worked with some great developers across many industries who understand the technology and are good are writing code, but often lack the domain knowledge to make sure the data model they develop will meet their users needs.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also worked along side end users who understand the way the business operates and know what they want, but find it difficult to communicate this to developers in a way that makes it easy for them to go away and implement this.</a:t>
            </a:r>
            <a:r>
              <a:rPr lang="en-US" b="0" i="0" dirty="0">
                <a:solidFill>
                  <a:srgbClr val="444444"/>
                </a:solidFill>
                <a:effectLst/>
                <a:latin typeface="Calibri" panose="020F0502020204030204" pitchFamily="34" charset="0"/>
              </a:rPr>
              <a:t>​</a:t>
            </a:r>
          </a:p>
          <a:p>
            <a:endParaRPr lang="en-GB" dirty="0"/>
          </a:p>
        </p:txBody>
      </p:sp>
      <p:sp>
        <p:nvSpPr>
          <p:cNvPr id="4" name="Slide Number Placeholder 3"/>
          <p:cNvSpPr>
            <a:spLocks noGrp="1"/>
          </p:cNvSpPr>
          <p:nvPr>
            <p:ph type="sldNum" sz="quarter" idx="5"/>
          </p:nvPr>
        </p:nvSpPr>
        <p:spPr/>
        <p:txBody>
          <a:bodyPr/>
          <a:lstStyle/>
          <a:p>
            <a:fld id="{0B851DFB-3C46-463F-AA9A-84F5EB23625A}" type="slidenum">
              <a:rPr lang="en-AU" smtClean="0"/>
              <a:t>11</a:t>
            </a:fld>
            <a:endParaRPr lang="en-AU"/>
          </a:p>
        </p:txBody>
      </p:sp>
    </p:spTree>
    <p:extLst>
      <p:ext uri="{BB962C8B-B14F-4D97-AF65-F5344CB8AC3E}">
        <p14:creationId xmlns:p14="http://schemas.microsoft.com/office/powerpoint/2010/main" val="2292147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A567-623B-4C05-474B-D7A31BFBD3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B4130A-9727-BD86-547F-2ACEE7045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DE202-0100-BBDF-BB99-6145995973C4}"/>
              </a:ext>
            </a:extLst>
          </p:cNvPr>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The problem we face is the disconnect between the developments teams, who are responsible for building the data model and the business users and analysts who will actually use the data platform for doing their analysis.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worked with some great developers across many industries who understand the technology and are good are writing code, but often lack the domain knowledge to make sure the data model they develop will meet their users needs.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also worked along side end users who understand the way the business operates and know what they want, but find it difficult to communicate this to developers in a way that makes it easy for them to go away and implement this.</a:t>
            </a:r>
            <a:r>
              <a:rPr lang="en-US" b="0" i="0" dirty="0">
                <a:solidFill>
                  <a:srgbClr val="444444"/>
                </a:solidFill>
                <a:effectLst/>
                <a:latin typeface="Calibri" panose="020F0502020204030204" pitchFamily="34" charset="0"/>
              </a:rPr>
              <a:t>​</a:t>
            </a:r>
          </a:p>
          <a:p>
            <a:endParaRPr lang="en-GB" dirty="0"/>
          </a:p>
        </p:txBody>
      </p:sp>
      <p:sp>
        <p:nvSpPr>
          <p:cNvPr id="4" name="Slide Number Placeholder 3">
            <a:extLst>
              <a:ext uri="{FF2B5EF4-FFF2-40B4-BE49-F238E27FC236}">
                <a16:creationId xmlns:a16="http://schemas.microsoft.com/office/drawing/2014/main" id="{03396E8E-C6F6-DC45-FFA4-D07886BF16F9}"/>
              </a:ext>
            </a:extLst>
          </p:cNvPr>
          <p:cNvSpPr>
            <a:spLocks noGrp="1"/>
          </p:cNvSpPr>
          <p:nvPr>
            <p:ph type="sldNum" sz="quarter" idx="5"/>
          </p:nvPr>
        </p:nvSpPr>
        <p:spPr/>
        <p:txBody>
          <a:bodyPr/>
          <a:lstStyle/>
          <a:p>
            <a:fld id="{0B851DFB-3C46-463F-AA9A-84F5EB23625A}" type="slidenum">
              <a:rPr lang="en-AU" smtClean="0"/>
              <a:t>12</a:t>
            </a:fld>
            <a:endParaRPr lang="en-AU"/>
          </a:p>
        </p:txBody>
      </p:sp>
    </p:spTree>
    <p:extLst>
      <p:ext uri="{BB962C8B-B14F-4D97-AF65-F5344CB8AC3E}">
        <p14:creationId xmlns:p14="http://schemas.microsoft.com/office/powerpoint/2010/main" val="4158779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26D0B-4E99-2D2C-9FDF-ADC4105FC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1E3F46-34C5-772A-4D7A-330CBCE0D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43906-8987-475C-0821-A912D161D989}"/>
              </a:ext>
            </a:extLst>
          </p:cNvPr>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The problem we face is the disconnect between the developments teams, who are responsible for building the data model and the business users and analysts who will actually use the data platform for doing their analysis.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worked with some great developers across many industries who understand the technology and are good are writing code, but often lack the domain knowledge to make sure the data model they develop will meet their users needs.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also worked along side end users who understand the way the business operates and know what they want, but find it difficult to communicate this to developers in a way that makes it easy for them to go away and implement this.</a:t>
            </a:r>
            <a:r>
              <a:rPr lang="en-US" b="0" i="0" dirty="0">
                <a:solidFill>
                  <a:srgbClr val="444444"/>
                </a:solidFill>
                <a:effectLst/>
                <a:latin typeface="Calibri" panose="020F0502020204030204" pitchFamily="34" charset="0"/>
              </a:rPr>
              <a:t>​</a:t>
            </a:r>
          </a:p>
          <a:p>
            <a:endParaRPr lang="en-GB" dirty="0"/>
          </a:p>
        </p:txBody>
      </p:sp>
      <p:sp>
        <p:nvSpPr>
          <p:cNvPr id="4" name="Slide Number Placeholder 3">
            <a:extLst>
              <a:ext uri="{FF2B5EF4-FFF2-40B4-BE49-F238E27FC236}">
                <a16:creationId xmlns:a16="http://schemas.microsoft.com/office/drawing/2014/main" id="{B3D8DB28-659C-0E40-74CD-61CB4898E131}"/>
              </a:ext>
            </a:extLst>
          </p:cNvPr>
          <p:cNvSpPr>
            <a:spLocks noGrp="1"/>
          </p:cNvSpPr>
          <p:nvPr>
            <p:ph type="sldNum" sz="quarter" idx="5"/>
          </p:nvPr>
        </p:nvSpPr>
        <p:spPr/>
        <p:txBody>
          <a:bodyPr/>
          <a:lstStyle/>
          <a:p>
            <a:fld id="{0B851DFB-3C46-463F-AA9A-84F5EB23625A}" type="slidenum">
              <a:rPr lang="en-AU" smtClean="0"/>
              <a:t>13</a:t>
            </a:fld>
            <a:endParaRPr lang="en-AU"/>
          </a:p>
        </p:txBody>
      </p:sp>
    </p:spTree>
    <p:extLst>
      <p:ext uri="{BB962C8B-B14F-4D97-AF65-F5344CB8AC3E}">
        <p14:creationId xmlns:p14="http://schemas.microsoft.com/office/powerpoint/2010/main" val="3164699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2374D-8E72-3EEF-B9D8-6EBFD32A51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8C908-6610-BC11-325C-2A3430A01C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EE7C61-2E7D-C1FA-7002-1D882794C60F}"/>
              </a:ext>
            </a:extLst>
          </p:cNvPr>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The problem we face is the disconnect between the developments teams, who are responsible for building the data model and the business users and analysts who will actually use the data platform for doing their analysis.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worked with some great developers across many industries who understand the technology and are good are writing code, but often lack the domain knowledge to make sure the data model they develop will meet their users needs.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also worked along side end users who understand the way the business operates and know what they want, but find it difficult to communicate this to developers in a way that makes it easy for them to go away and implement this.</a:t>
            </a:r>
            <a:r>
              <a:rPr lang="en-US" b="0" i="0" dirty="0">
                <a:solidFill>
                  <a:srgbClr val="444444"/>
                </a:solidFill>
                <a:effectLst/>
                <a:latin typeface="Calibri" panose="020F0502020204030204" pitchFamily="34" charset="0"/>
              </a:rPr>
              <a:t>​</a:t>
            </a:r>
          </a:p>
          <a:p>
            <a:endParaRPr lang="en-GB" dirty="0"/>
          </a:p>
        </p:txBody>
      </p:sp>
      <p:sp>
        <p:nvSpPr>
          <p:cNvPr id="4" name="Slide Number Placeholder 3">
            <a:extLst>
              <a:ext uri="{FF2B5EF4-FFF2-40B4-BE49-F238E27FC236}">
                <a16:creationId xmlns:a16="http://schemas.microsoft.com/office/drawing/2014/main" id="{D63BB4E7-E103-D4A3-63A5-B5E72DE621B4}"/>
              </a:ext>
            </a:extLst>
          </p:cNvPr>
          <p:cNvSpPr>
            <a:spLocks noGrp="1"/>
          </p:cNvSpPr>
          <p:nvPr>
            <p:ph type="sldNum" sz="quarter" idx="5"/>
          </p:nvPr>
        </p:nvSpPr>
        <p:spPr/>
        <p:txBody>
          <a:bodyPr/>
          <a:lstStyle/>
          <a:p>
            <a:fld id="{0B851DFB-3C46-463F-AA9A-84F5EB23625A}" type="slidenum">
              <a:rPr lang="en-AU" smtClean="0"/>
              <a:t>14</a:t>
            </a:fld>
            <a:endParaRPr lang="en-AU"/>
          </a:p>
        </p:txBody>
      </p:sp>
    </p:spTree>
    <p:extLst>
      <p:ext uri="{BB962C8B-B14F-4D97-AF65-F5344CB8AC3E}">
        <p14:creationId xmlns:p14="http://schemas.microsoft.com/office/powerpoint/2010/main" val="2766422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BEFB1-3525-5ACF-C4D9-6AD563A18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DB346-0CC9-C693-2578-6F67A5A89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010645-1D90-307C-2AE0-D337A367DD3C}"/>
              </a:ext>
            </a:extLst>
          </p:cNvPr>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The problem we face is the disconnect between the developments teams, who are responsible for building the data model and the business users and analysts who will actually use the data platform for doing their analysis.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worked with some great developers across many industries who understand the technology and are good are writing code, but often lack the domain knowledge to make sure the data model they develop will meet their users needs.</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I've also worked along side end users who understand the way the business operates and know what they want, but find it difficult to communicate this to developers in a way that makes it easy for them to go away and implement this.</a:t>
            </a:r>
            <a:r>
              <a:rPr lang="en-US" b="0" i="0" dirty="0">
                <a:solidFill>
                  <a:srgbClr val="444444"/>
                </a:solidFill>
                <a:effectLst/>
                <a:latin typeface="Calibri" panose="020F0502020204030204" pitchFamily="34" charset="0"/>
              </a:rPr>
              <a:t>​</a:t>
            </a:r>
          </a:p>
          <a:p>
            <a:endParaRPr lang="en-GB" dirty="0"/>
          </a:p>
        </p:txBody>
      </p:sp>
      <p:sp>
        <p:nvSpPr>
          <p:cNvPr id="4" name="Slide Number Placeholder 3">
            <a:extLst>
              <a:ext uri="{FF2B5EF4-FFF2-40B4-BE49-F238E27FC236}">
                <a16:creationId xmlns:a16="http://schemas.microsoft.com/office/drawing/2014/main" id="{CF89FAFB-5CA4-CEBC-DA21-EDA77FE4A635}"/>
              </a:ext>
            </a:extLst>
          </p:cNvPr>
          <p:cNvSpPr>
            <a:spLocks noGrp="1"/>
          </p:cNvSpPr>
          <p:nvPr>
            <p:ph type="sldNum" sz="quarter" idx="5"/>
          </p:nvPr>
        </p:nvSpPr>
        <p:spPr/>
        <p:txBody>
          <a:bodyPr/>
          <a:lstStyle/>
          <a:p>
            <a:fld id="{0B851DFB-3C46-463F-AA9A-84F5EB23625A}" type="slidenum">
              <a:rPr lang="en-AU" smtClean="0"/>
              <a:t>15</a:t>
            </a:fld>
            <a:endParaRPr lang="en-AU"/>
          </a:p>
        </p:txBody>
      </p:sp>
    </p:spTree>
    <p:extLst>
      <p:ext uri="{BB962C8B-B14F-4D97-AF65-F5344CB8AC3E}">
        <p14:creationId xmlns:p14="http://schemas.microsoft.com/office/powerpoint/2010/main" val="212067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3D9AB-ED63-9013-AEA2-7BB2F4C9DC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EA471-EC1F-3EE5-B9CC-86C7E86B02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5BAFC8-77E2-4F15-8966-41206E0C9CC4}"/>
              </a:ext>
            </a:extLst>
          </p:cNvPr>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For the technologies we work with, the modelling method that we recommend at </a:t>
            </a:r>
            <a:r>
              <a:rPr lang="en-GB" b="0" i="0" u="none" strike="noStrike" dirty="0" err="1">
                <a:solidFill>
                  <a:srgbClr val="000000"/>
                </a:solidFill>
                <a:effectLst/>
                <a:latin typeface="Calibri" panose="020F0502020204030204" pitchFamily="34" charset="0"/>
              </a:rPr>
              <a:t>Greyskull</a:t>
            </a:r>
            <a:r>
              <a:rPr lang="en-GB" b="0" i="0" u="none" strike="noStrike" dirty="0">
                <a:solidFill>
                  <a:srgbClr val="000000"/>
                </a:solidFill>
                <a:effectLst/>
                <a:latin typeface="Calibri" panose="020F0502020204030204" pitchFamily="34" charset="0"/>
              </a:rPr>
              <a:t> Analytics is a Star Schema.</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endParaRPr lang="en-GB" dirty="0"/>
          </a:p>
        </p:txBody>
      </p:sp>
      <p:sp>
        <p:nvSpPr>
          <p:cNvPr id="4" name="Slide Number Placeholder 3">
            <a:extLst>
              <a:ext uri="{FF2B5EF4-FFF2-40B4-BE49-F238E27FC236}">
                <a16:creationId xmlns:a16="http://schemas.microsoft.com/office/drawing/2014/main" id="{B7A61EF3-16B0-B626-0FEF-84431032F7E1}"/>
              </a:ext>
            </a:extLst>
          </p:cNvPr>
          <p:cNvSpPr>
            <a:spLocks noGrp="1"/>
          </p:cNvSpPr>
          <p:nvPr>
            <p:ph type="sldNum" sz="quarter" idx="5"/>
          </p:nvPr>
        </p:nvSpPr>
        <p:spPr/>
        <p:txBody>
          <a:bodyPr/>
          <a:lstStyle/>
          <a:p>
            <a:fld id="{0B851DFB-3C46-463F-AA9A-84F5EB23625A}" type="slidenum">
              <a:rPr lang="en-AU" smtClean="0"/>
              <a:t>16</a:t>
            </a:fld>
            <a:endParaRPr lang="en-AU"/>
          </a:p>
        </p:txBody>
      </p:sp>
    </p:spTree>
    <p:extLst>
      <p:ext uri="{BB962C8B-B14F-4D97-AF65-F5344CB8AC3E}">
        <p14:creationId xmlns:p14="http://schemas.microsoft.com/office/powerpoint/2010/main" val="342654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5C31C-CA92-B297-EAE1-A1312EA83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D0BBA-2BE4-4E20-1CDD-6407C839B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4373C-FF0A-4711-40E5-699DAA8DFDC3}"/>
              </a:ext>
            </a:extLst>
          </p:cNvPr>
          <p:cNvSpPr>
            <a:spLocks noGrp="1"/>
          </p:cNvSpPr>
          <p:nvPr>
            <p:ph type="body" idx="1"/>
          </p:nvPr>
        </p:nvSpPr>
        <p:spPr/>
        <p:txBody>
          <a:bodyPr/>
          <a:lstStyle/>
          <a:p>
            <a:pPr algn="l" rtl="0" fontAlgn="base"/>
            <a:r>
              <a:rPr lang="en-GB" b="0" i="0" u="none" strike="noStrike" dirty="0">
                <a:solidFill>
                  <a:srgbClr val="000000"/>
                </a:solidFill>
                <a:effectLst/>
                <a:latin typeface="Calibri" panose="020F0502020204030204" pitchFamily="34" charset="0"/>
              </a:rPr>
              <a:t>For the technologies we work with, the modelling method that we recommend at </a:t>
            </a:r>
            <a:r>
              <a:rPr lang="en-GB" b="0" i="0" u="none" strike="noStrike" dirty="0" err="1">
                <a:solidFill>
                  <a:srgbClr val="000000"/>
                </a:solidFill>
                <a:effectLst/>
                <a:latin typeface="Calibri" panose="020F0502020204030204" pitchFamily="34" charset="0"/>
              </a:rPr>
              <a:t>Greyskull</a:t>
            </a:r>
            <a:r>
              <a:rPr lang="en-GB" b="0" i="0" u="none" strike="noStrike" dirty="0">
                <a:solidFill>
                  <a:srgbClr val="000000"/>
                </a:solidFill>
                <a:effectLst/>
                <a:latin typeface="Calibri" panose="020F0502020204030204" pitchFamily="34" charset="0"/>
              </a:rPr>
              <a:t> Analytics is a Star Schema.</a:t>
            </a:r>
            <a:r>
              <a:rPr lang="en-US" b="0" i="0" dirty="0">
                <a:solidFill>
                  <a:srgbClr val="444444"/>
                </a:solidFill>
                <a:effectLst/>
                <a:latin typeface="Calibri" panose="020F0502020204030204" pitchFamily="34" charset="0"/>
              </a:rPr>
              <a:t>​</a:t>
            </a:r>
          </a:p>
          <a:p>
            <a:pPr algn="l" rtl="0" fontAlgn="base"/>
            <a:r>
              <a:rPr lang="en-GB"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endParaRPr lang="en-GB" dirty="0"/>
          </a:p>
        </p:txBody>
      </p:sp>
      <p:sp>
        <p:nvSpPr>
          <p:cNvPr id="4" name="Slide Number Placeholder 3">
            <a:extLst>
              <a:ext uri="{FF2B5EF4-FFF2-40B4-BE49-F238E27FC236}">
                <a16:creationId xmlns:a16="http://schemas.microsoft.com/office/drawing/2014/main" id="{E9B2C022-2B95-16A9-D912-612A7517BB17}"/>
              </a:ext>
            </a:extLst>
          </p:cNvPr>
          <p:cNvSpPr>
            <a:spLocks noGrp="1"/>
          </p:cNvSpPr>
          <p:nvPr>
            <p:ph type="sldNum" sz="quarter" idx="5"/>
          </p:nvPr>
        </p:nvSpPr>
        <p:spPr/>
        <p:txBody>
          <a:bodyPr/>
          <a:lstStyle/>
          <a:p>
            <a:fld id="{0B851DFB-3C46-463F-AA9A-84F5EB23625A}" type="slidenum">
              <a:rPr lang="en-AU" smtClean="0"/>
              <a:t>19</a:t>
            </a:fld>
            <a:endParaRPr lang="en-AU"/>
          </a:p>
        </p:txBody>
      </p:sp>
    </p:spTree>
    <p:extLst>
      <p:ext uri="{BB962C8B-B14F-4D97-AF65-F5344CB8AC3E}">
        <p14:creationId xmlns:p14="http://schemas.microsoft.com/office/powerpoint/2010/main" val="2686333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6" descr="A cartoon skull with purple arrow and tail&#10;&#10;Description automatically generated">
            <a:extLst>
              <a:ext uri="{FF2B5EF4-FFF2-40B4-BE49-F238E27FC236}">
                <a16:creationId xmlns:a16="http://schemas.microsoft.com/office/drawing/2014/main" id="{7C54A6B5-7C08-C911-3D96-C9D63484DB90}"/>
              </a:ext>
            </a:extLst>
          </p:cNvPr>
          <p:cNvPicPr>
            <a:picLocks noChangeAspect="1"/>
          </p:cNvPicPr>
          <p:nvPr userDrawn="1"/>
        </p:nvPicPr>
        <p:blipFill>
          <a:blip r:embed="rId2">
            <a:alphaModFix amt="3000"/>
            <a:extLst>
              <a:ext uri="{28A0092B-C50C-407E-A947-70E740481C1C}">
                <a14:useLocalDpi xmlns:a14="http://schemas.microsoft.com/office/drawing/2010/main" val="0"/>
              </a:ext>
            </a:extLst>
          </a:blip>
          <a:stretch>
            <a:fillRect/>
          </a:stretch>
        </p:blipFill>
        <p:spPr>
          <a:xfrm>
            <a:off x="2736428" y="-108076"/>
            <a:ext cx="6719144" cy="6719144"/>
          </a:xfrm>
          <a:prstGeom prst="rect">
            <a:avLst/>
          </a:prstGeom>
        </p:spPr>
      </p:pic>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2590800" y="4005743"/>
            <a:ext cx="7010400" cy="1111948"/>
          </a:xfrm>
        </p:spPr>
        <p:txBody>
          <a:bodyPr>
            <a:no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12" name="Graphic 4">
            <a:extLst>
              <a:ext uri="{FF2B5EF4-FFF2-40B4-BE49-F238E27FC236}">
                <a16:creationId xmlns:a16="http://schemas.microsoft.com/office/drawing/2014/main" id="{3537965D-759C-755E-A61E-961148236257}"/>
              </a:ext>
            </a:extLst>
          </p:cNvPr>
          <p:cNvSpPr/>
          <p:nvPr userDrawn="1"/>
        </p:nvSpPr>
        <p:spPr>
          <a:xfrm>
            <a:off x="4593263" y="1812056"/>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78605" y="3027852"/>
            <a:ext cx="10953135" cy="905808"/>
          </a:xfrm>
        </p:spPr>
        <p:txBody>
          <a:bodyPr anchor="b">
            <a:noAutofit/>
          </a:bodyPr>
          <a:lstStyle>
            <a:lvl1pPr algn="ctr">
              <a:defRPr sz="6600">
                <a:solidFill>
                  <a:schemeClr val="bg1"/>
                </a:solidFill>
              </a:defRPr>
            </a:lvl1pPr>
          </a:lstStyle>
          <a:p>
            <a:r>
              <a:rPr lang="en-US" dirty="0"/>
              <a:t>Presentation Title Slide Heading Here</a:t>
            </a:r>
            <a:endParaRPr lang="en-AU" dirty="0"/>
          </a:p>
        </p:txBody>
      </p:sp>
    </p:spTree>
    <p:extLst>
      <p:ext uri="{BB962C8B-B14F-4D97-AF65-F5344CB8AC3E}">
        <p14:creationId xmlns:p14="http://schemas.microsoft.com/office/powerpoint/2010/main" val="29736146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m Side Bar">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8E3C633B-078B-5053-4ADB-151C5C7C98CE}"/>
              </a:ext>
            </a:extLst>
          </p:cNvPr>
          <p:cNvSpPr/>
          <p:nvPr userDrawn="1"/>
        </p:nvSpPr>
        <p:spPr>
          <a:xfrm>
            <a:off x="0" y="0"/>
            <a:ext cx="2177592" cy="6858000"/>
          </a:xfrm>
          <a:prstGeom prst="round1Rect">
            <a:avLst>
              <a:gd name="adj" fmla="val 21418"/>
            </a:avLst>
          </a:prstGeom>
          <a:gradFill flip="none" rotWithShape="1">
            <a:gsLst>
              <a:gs pos="100000">
                <a:schemeClr val="tx1"/>
              </a:gs>
              <a:gs pos="0">
                <a:srgbClr val="44008D"/>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9" name="Oval 8">
            <a:extLst>
              <a:ext uri="{FF2B5EF4-FFF2-40B4-BE49-F238E27FC236}">
                <a16:creationId xmlns:a16="http://schemas.microsoft.com/office/drawing/2014/main" id="{C350F958-C275-287D-49DD-29F3DC09095D}"/>
              </a:ext>
            </a:extLst>
          </p:cNvPr>
          <p:cNvSpPr/>
          <p:nvPr userDrawn="1"/>
        </p:nvSpPr>
        <p:spPr>
          <a:xfrm>
            <a:off x="11325729" y="3681411"/>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Tree>
    <p:extLst>
      <p:ext uri="{BB962C8B-B14F-4D97-AF65-F5344CB8AC3E}">
        <p14:creationId xmlns:p14="http://schemas.microsoft.com/office/powerpoint/2010/main" val="3408965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eneric Slide">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C1FCDF13-C85C-9CFB-B279-57AD11BA0CA3}"/>
              </a:ext>
            </a:extLst>
          </p:cNvPr>
          <p:cNvSpPr>
            <a:spLocks noGrp="1"/>
          </p:cNvSpPr>
          <p:nvPr>
            <p:ph sz="quarter" idx="10"/>
          </p:nvPr>
        </p:nvSpPr>
        <p:spPr>
          <a:xfrm>
            <a:off x="608013" y="1439549"/>
            <a:ext cx="10975975" cy="4805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416807"/>
            <a:ext cx="10976920" cy="584775"/>
          </a:xfrm>
        </p:spPr>
        <p:txBody>
          <a:bodyPr anchor="t">
            <a:noAutofit/>
          </a:bodyPr>
          <a:lstStyle>
            <a:lvl1pPr algn="l">
              <a:defRPr sz="3200">
                <a:solidFill>
                  <a:schemeClr val="accent2"/>
                </a:solidFill>
              </a:defRPr>
            </a:lvl1pPr>
          </a:lstStyle>
          <a:p>
            <a:r>
              <a:rPr lang="en-US" dirty="0"/>
              <a:t>Generic Slide heading here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0" y="763106"/>
            <a:ext cx="10976920"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6" name="Oval 5">
            <a:extLst>
              <a:ext uri="{FF2B5EF4-FFF2-40B4-BE49-F238E27FC236}">
                <a16:creationId xmlns:a16="http://schemas.microsoft.com/office/drawing/2014/main" id="{2C838AA3-2B8B-9052-A086-DCD77297D2FA}"/>
              </a:ext>
            </a:extLst>
          </p:cNvPr>
          <p:cNvSpPr/>
          <p:nvPr userDrawn="1"/>
        </p:nvSpPr>
        <p:spPr>
          <a:xfrm>
            <a:off x="7668129" y="-22907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Tree>
    <p:extLst>
      <p:ext uri="{BB962C8B-B14F-4D97-AF65-F5344CB8AC3E}">
        <p14:creationId xmlns:p14="http://schemas.microsoft.com/office/powerpoint/2010/main" val="2647586278"/>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slide">
    <p:spTree>
      <p:nvGrpSpPr>
        <p:cNvPr id="1" name=""/>
        <p:cNvGrpSpPr/>
        <p:nvPr/>
      </p:nvGrpSpPr>
      <p:grpSpPr>
        <a:xfrm>
          <a:off x="0" y="0"/>
          <a:ext cx="0" cy="0"/>
          <a:chOff x="0" y="0"/>
          <a:chExt cx="0" cy="0"/>
        </a:xfrm>
      </p:grpSpPr>
      <p:sp>
        <p:nvSpPr>
          <p:cNvPr id="5" name="Content Placeholder 16">
            <a:extLst>
              <a:ext uri="{FF2B5EF4-FFF2-40B4-BE49-F238E27FC236}">
                <a16:creationId xmlns:a16="http://schemas.microsoft.com/office/drawing/2014/main" id="{19C94B5B-C8D7-0F0E-B009-1E88BEC6B2C6}"/>
              </a:ext>
            </a:extLst>
          </p:cNvPr>
          <p:cNvSpPr>
            <a:spLocks noGrp="1"/>
          </p:cNvSpPr>
          <p:nvPr>
            <p:ph sz="quarter" idx="11"/>
          </p:nvPr>
        </p:nvSpPr>
        <p:spPr>
          <a:xfrm>
            <a:off x="6181724" y="1439549"/>
            <a:ext cx="5402262" cy="4805675"/>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16">
            <a:extLst>
              <a:ext uri="{FF2B5EF4-FFF2-40B4-BE49-F238E27FC236}">
                <a16:creationId xmlns:a16="http://schemas.microsoft.com/office/drawing/2014/main" id="{C1FCDF13-C85C-9CFB-B279-57AD11BA0CA3}"/>
              </a:ext>
            </a:extLst>
          </p:cNvPr>
          <p:cNvSpPr>
            <a:spLocks noGrp="1"/>
          </p:cNvSpPr>
          <p:nvPr>
            <p:ph sz="quarter" idx="10"/>
          </p:nvPr>
        </p:nvSpPr>
        <p:spPr>
          <a:xfrm>
            <a:off x="608014" y="1439549"/>
            <a:ext cx="5402262" cy="4805675"/>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418976"/>
            <a:ext cx="10976920" cy="584775"/>
          </a:xfrm>
        </p:spPr>
        <p:txBody>
          <a:bodyPr anchor="t">
            <a:noAutofit/>
          </a:bodyPr>
          <a:lstStyle>
            <a:lvl1pPr algn="l">
              <a:defRPr sz="3200">
                <a:solidFill>
                  <a:schemeClr val="accent2"/>
                </a:solidFill>
              </a:defRPr>
            </a:lvl1pPr>
          </a:lstStyle>
          <a:p>
            <a:r>
              <a:rPr lang="en-US" dirty="0"/>
              <a:t>Two Columns Slide heading here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0" y="930614"/>
            <a:ext cx="10976920"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3" name="Oval 2">
            <a:extLst>
              <a:ext uri="{FF2B5EF4-FFF2-40B4-BE49-F238E27FC236}">
                <a16:creationId xmlns:a16="http://schemas.microsoft.com/office/drawing/2014/main" id="{FC7E4AA6-5E03-3D02-CEBD-C01E84EFE83C}"/>
              </a:ext>
            </a:extLst>
          </p:cNvPr>
          <p:cNvSpPr/>
          <p:nvPr userDrawn="1"/>
        </p:nvSpPr>
        <p:spPr>
          <a:xfrm>
            <a:off x="-2295021" y="3057523"/>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93666759"/>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Highlighters">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F5712511-7D12-8C43-D74D-5AC899DE7955}"/>
              </a:ext>
            </a:extLst>
          </p:cNvPr>
          <p:cNvSpPr/>
          <p:nvPr userDrawn="1"/>
        </p:nvSpPr>
        <p:spPr>
          <a:xfrm>
            <a:off x="4304061" y="2579943"/>
            <a:ext cx="3583877" cy="3527797"/>
          </a:xfrm>
          <a:prstGeom prst="round2SameRect">
            <a:avLst>
              <a:gd name="adj1" fmla="val 12347"/>
              <a:gd name="adj2" fmla="val 0"/>
            </a:avLst>
          </a:prstGeom>
          <a:solidFill>
            <a:srgbClr val="5F00C5"/>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 Placeholder 27">
            <a:extLst>
              <a:ext uri="{FF2B5EF4-FFF2-40B4-BE49-F238E27FC236}">
                <a16:creationId xmlns:a16="http://schemas.microsoft.com/office/drawing/2014/main" id="{A42623EB-2C33-DC69-27CE-9273826AEDE5}"/>
              </a:ext>
            </a:extLst>
          </p:cNvPr>
          <p:cNvSpPr>
            <a:spLocks noGrp="1"/>
          </p:cNvSpPr>
          <p:nvPr>
            <p:ph type="body" sz="quarter" idx="17" hasCustomPrompt="1"/>
          </p:nvPr>
        </p:nvSpPr>
        <p:spPr>
          <a:xfrm>
            <a:off x="4591707" y="4234870"/>
            <a:ext cx="3096458" cy="1600812"/>
          </a:xfrm>
        </p:spPr>
        <p:txBody>
          <a:bodyPr anchor="t"/>
          <a:lstStyle>
            <a:lvl1pPr>
              <a:defRPr>
                <a:solidFill>
                  <a:schemeClr val="bg1"/>
                </a:solidFill>
              </a:defRPr>
            </a:lvl1pPr>
          </a:lstStyle>
          <a:p>
            <a:pPr lvl="0"/>
            <a:r>
              <a:rPr lang="en-GB" dirty="0"/>
              <a:t>Text here</a:t>
            </a:r>
            <a:endParaRPr lang="en-AU" dirty="0"/>
          </a:p>
        </p:txBody>
      </p:sp>
      <p:sp>
        <p:nvSpPr>
          <p:cNvPr id="36" name="Text Placeholder 27">
            <a:extLst>
              <a:ext uri="{FF2B5EF4-FFF2-40B4-BE49-F238E27FC236}">
                <a16:creationId xmlns:a16="http://schemas.microsoft.com/office/drawing/2014/main" id="{258B349B-C0D0-CC8F-4087-243D78D6A2AE}"/>
              </a:ext>
            </a:extLst>
          </p:cNvPr>
          <p:cNvSpPr>
            <a:spLocks noGrp="1"/>
          </p:cNvSpPr>
          <p:nvPr>
            <p:ph type="body" sz="quarter" idx="18" hasCustomPrompt="1"/>
          </p:nvPr>
        </p:nvSpPr>
        <p:spPr>
          <a:xfrm>
            <a:off x="4591707" y="3948095"/>
            <a:ext cx="3096458" cy="286775"/>
          </a:xfrm>
        </p:spPr>
        <p:txBody>
          <a:bodyPr anchor="t"/>
          <a:lstStyle>
            <a:lvl1pPr>
              <a:lnSpc>
                <a:spcPct val="100000"/>
              </a:lnSpc>
              <a:defRPr b="1">
                <a:solidFill>
                  <a:schemeClr val="bg1"/>
                </a:solidFill>
              </a:defRPr>
            </a:lvl1pPr>
          </a:lstStyle>
          <a:p>
            <a:pPr lvl="0"/>
            <a:r>
              <a:rPr lang="en-GB" dirty="0"/>
              <a:t>Point Heading Here</a:t>
            </a:r>
            <a:endParaRPr lang="en-AU" dirty="0"/>
          </a:p>
        </p:txBody>
      </p:sp>
      <p:sp>
        <p:nvSpPr>
          <p:cNvPr id="37" name="Text Placeholder 27">
            <a:extLst>
              <a:ext uri="{FF2B5EF4-FFF2-40B4-BE49-F238E27FC236}">
                <a16:creationId xmlns:a16="http://schemas.microsoft.com/office/drawing/2014/main" id="{4DA6A9C9-1441-F40C-B1A4-F3121A0A65DF}"/>
              </a:ext>
            </a:extLst>
          </p:cNvPr>
          <p:cNvSpPr>
            <a:spLocks noGrp="1"/>
          </p:cNvSpPr>
          <p:nvPr>
            <p:ph type="body" sz="quarter" idx="19" hasCustomPrompt="1"/>
          </p:nvPr>
        </p:nvSpPr>
        <p:spPr>
          <a:xfrm>
            <a:off x="4591707" y="3165434"/>
            <a:ext cx="3096458" cy="523220"/>
          </a:xfrm>
        </p:spPr>
        <p:txBody>
          <a:bodyPr anchor="t"/>
          <a:lstStyle>
            <a:lvl1pPr>
              <a:lnSpc>
                <a:spcPct val="100000"/>
              </a:lnSpc>
              <a:defRPr sz="2800" b="1">
                <a:solidFill>
                  <a:schemeClr val="bg1"/>
                </a:solidFill>
                <a:latin typeface="+mj-lt"/>
              </a:defRPr>
            </a:lvl1pPr>
          </a:lstStyle>
          <a:p>
            <a:pPr lvl="0"/>
            <a:r>
              <a:rPr lang="en-GB" dirty="0"/>
              <a:t>#</a:t>
            </a:r>
            <a:endParaRPr lang="en-AU" dirty="0"/>
          </a:p>
        </p:txBody>
      </p:sp>
      <p:sp>
        <p:nvSpPr>
          <p:cNvPr id="9" name="Rectangle 8">
            <a:extLst>
              <a:ext uri="{FF2B5EF4-FFF2-40B4-BE49-F238E27FC236}">
                <a16:creationId xmlns:a16="http://schemas.microsoft.com/office/drawing/2014/main" id="{D1E0E4F0-FEDC-E9AE-7DAA-6B2C6F5FCB2D}"/>
              </a:ext>
            </a:extLst>
          </p:cNvPr>
          <p:cNvSpPr/>
          <p:nvPr userDrawn="1"/>
        </p:nvSpPr>
        <p:spPr>
          <a:xfrm>
            <a:off x="7912797" y="2774445"/>
            <a:ext cx="3583877"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 Placeholder 27">
            <a:extLst>
              <a:ext uri="{FF2B5EF4-FFF2-40B4-BE49-F238E27FC236}">
                <a16:creationId xmlns:a16="http://schemas.microsoft.com/office/drawing/2014/main" id="{346B4E09-B26C-454A-141F-5D4DD7A420DC}"/>
              </a:ext>
            </a:extLst>
          </p:cNvPr>
          <p:cNvSpPr>
            <a:spLocks noGrp="1"/>
          </p:cNvSpPr>
          <p:nvPr>
            <p:ph type="body" sz="quarter" idx="14" hasCustomPrompt="1"/>
          </p:nvPr>
        </p:nvSpPr>
        <p:spPr>
          <a:xfrm>
            <a:off x="8204581" y="4234870"/>
            <a:ext cx="3096458" cy="1600812"/>
          </a:xfrm>
        </p:spPr>
        <p:txBody>
          <a:bodyPr anchor="t"/>
          <a:lstStyle>
            <a:lvl1pPr>
              <a:defRPr/>
            </a:lvl1pPr>
          </a:lstStyle>
          <a:p>
            <a:pPr lvl="0"/>
            <a:r>
              <a:rPr lang="en-GB" dirty="0"/>
              <a:t>Text here</a:t>
            </a:r>
            <a:endParaRPr lang="en-AU" dirty="0"/>
          </a:p>
        </p:txBody>
      </p:sp>
      <p:sp>
        <p:nvSpPr>
          <p:cNvPr id="33" name="Text Placeholder 27">
            <a:extLst>
              <a:ext uri="{FF2B5EF4-FFF2-40B4-BE49-F238E27FC236}">
                <a16:creationId xmlns:a16="http://schemas.microsoft.com/office/drawing/2014/main" id="{BE58DF5D-DA55-D532-8CDE-1B61439A5305}"/>
              </a:ext>
            </a:extLst>
          </p:cNvPr>
          <p:cNvSpPr>
            <a:spLocks noGrp="1"/>
          </p:cNvSpPr>
          <p:nvPr>
            <p:ph type="body" sz="quarter" idx="15" hasCustomPrompt="1"/>
          </p:nvPr>
        </p:nvSpPr>
        <p:spPr>
          <a:xfrm>
            <a:off x="8204581" y="3948095"/>
            <a:ext cx="3096458" cy="286775"/>
          </a:xfrm>
        </p:spPr>
        <p:txBody>
          <a:bodyPr anchor="t"/>
          <a:lstStyle>
            <a:lvl1pPr>
              <a:lnSpc>
                <a:spcPct val="100000"/>
              </a:lnSpc>
              <a:defRPr b="1"/>
            </a:lvl1pPr>
          </a:lstStyle>
          <a:p>
            <a:pPr lvl="0"/>
            <a:r>
              <a:rPr lang="en-GB" dirty="0"/>
              <a:t>Point Heading Here</a:t>
            </a:r>
            <a:endParaRPr lang="en-AU" dirty="0"/>
          </a:p>
        </p:txBody>
      </p:sp>
      <p:sp>
        <p:nvSpPr>
          <p:cNvPr id="34" name="Text Placeholder 27">
            <a:extLst>
              <a:ext uri="{FF2B5EF4-FFF2-40B4-BE49-F238E27FC236}">
                <a16:creationId xmlns:a16="http://schemas.microsoft.com/office/drawing/2014/main" id="{07044951-855A-F147-F49C-240381A6E69C}"/>
              </a:ext>
            </a:extLst>
          </p:cNvPr>
          <p:cNvSpPr>
            <a:spLocks noGrp="1"/>
          </p:cNvSpPr>
          <p:nvPr>
            <p:ph type="body" sz="quarter" idx="16" hasCustomPrompt="1"/>
          </p:nvPr>
        </p:nvSpPr>
        <p:spPr>
          <a:xfrm>
            <a:off x="8204581" y="3165434"/>
            <a:ext cx="3096458" cy="523220"/>
          </a:xfrm>
        </p:spPr>
        <p:txBody>
          <a:bodyPr anchor="t"/>
          <a:lstStyle>
            <a:lvl1pPr>
              <a:lnSpc>
                <a:spcPct val="100000"/>
              </a:lnSpc>
              <a:defRPr sz="2800" b="1">
                <a:latin typeface="+mj-lt"/>
              </a:defRPr>
            </a:lvl1pPr>
          </a:lstStyle>
          <a:p>
            <a:pPr lvl="0"/>
            <a:r>
              <a:rPr lang="en-GB" dirty="0"/>
              <a:t>#</a:t>
            </a:r>
            <a:endParaRPr lang="en-AU" dirty="0"/>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767775"/>
            <a:ext cx="3400228" cy="1245951"/>
          </a:xfrm>
        </p:spPr>
        <p:txBody>
          <a:bodyPr anchor="t">
            <a:noAutofit/>
          </a:bodyPr>
          <a:lstStyle>
            <a:lvl1pPr algn="l">
              <a:defRPr sz="3200">
                <a:solidFill>
                  <a:schemeClr val="tx1"/>
                </a:solidFill>
              </a:defRPr>
            </a:lvl1pPr>
          </a:lstStyle>
          <a:p>
            <a:r>
              <a:rPr lang="en-US" dirty="0"/>
              <a:t>Three Highlighters Columns Slide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1" y="412138"/>
            <a:ext cx="3400228"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3">
            <a:extLst>
              <a:ext uri="{FF2B5EF4-FFF2-40B4-BE49-F238E27FC236}">
                <a16:creationId xmlns:a16="http://schemas.microsoft.com/office/drawing/2014/main" id="{15CF33FE-60AB-B472-ECEC-C76A606D8C2F}"/>
              </a:ext>
            </a:extLst>
          </p:cNvPr>
          <p:cNvSpPr/>
          <p:nvPr userDrawn="1"/>
        </p:nvSpPr>
        <p:spPr>
          <a:xfrm>
            <a:off x="695325" y="2774445"/>
            <a:ext cx="3583877"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6156463-3814-02A1-1730-FC76206A5A11}"/>
              </a:ext>
            </a:extLst>
          </p:cNvPr>
          <p:cNvSpPr/>
          <p:nvPr userDrawn="1"/>
        </p:nvSpPr>
        <p:spPr>
          <a:xfrm>
            <a:off x="10678537" y="-20240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 Placeholder 27">
            <a:extLst>
              <a:ext uri="{FF2B5EF4-FFF2-40B4-BE49-F238E27FC236}">
                <a16:creationId xmlns:a16="http://schemas.microsoft.com/office/drawing/2014/main" id="{E1CC6BCB-E25E-EE45-947F-32335A53454A}"/>
              </a:ext>
            </a:extLst>
          </p:cNvPr>
          <p:cNvSpPr>
            <a:spLocks noGrp="1"/>
          </p:cNvSpPr>
          <p:nvPr>
            <p:ph type="body" sz="quarter" idx="10" hasCustomPrompt="1"/>
          </p:nvPr>
        </p:nvSpPr>
        <p:spPr>
          <a:xfrm>
            <a:off x="4583831" y="412138"/>
            <a:ext cx="6912844" cy="1600812"/>
          </a:xfrm>
        </p:spPr>
        <p:txBody>
          <a:bodyPr anchor="ctr"/>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DE5860FD-A2D1-29A7-F6CD-F0D1ED3869E6}"/>
              </a:ext>
            </a:extLst>
          </p:cNvPr>
          <p:cNvSpPr>
            <a:spLocks noGrp="1"/>
          </p:cNvSpPr>
          <p:nvPr>
            <p:ph type="body" sz="quarter" idx="11" hasCustomPrompt="1"/>
          </p:nvPr>
        </p:nvSpPr>
        <p:spPr>
          <a:xfrm>
            <a:off x="911310" y="4234870"/>
            <a:ext cx="3096458" cy="1600812"/>
          </a:xfrm>
        </p:spPr>
        <p:txBody>
          <a:bodyPr anchor="t"/>
          <a:lstStyle>
            <a:lvl1pPr>
              <a:defRPr/>
            </a:lvl1pPr>
          </a:lstStyle>
          <a:p>
            <a:pPr lvl="0"/>
            <a:r>
              <a:rPr lang="en-GB" dirty="0"/>
              <a:t>Text here</a:t>
            </a:r>
            <a:endParaRPr lang="en-AU" dirty="0"/>
          </a:p>
        </p:txBody>
      </p:sp>
      <p:sp>
        <p:nvSpPr>
          <p:cNvPr id="30" name="Text Placeholder 27">
            <a:extLst>
              <a:ext uri="{FF2B5EF4-FFF2-40B4-BE49-F238E27FC236}">
                <a16:creationId xmlns:a16="http://schemas.microsoft.com/office/drawing/2014/main" id="{D4313BB4-DF15-5041-2296-A9FEA12614E5}"/>
              </a:ext>
            </a:extLst>
          </p:cNvPr>
          <p:cNvSpPr>
            <a:spLocks noGrp="1"/>
          </p:cNvSpPr>
          <p:nvPr>
            <p:ph type="body" sz="quarter" idx="12" hasCustomPrompt="1"/>
          </p:nvPr>
        </p:nvSpPr>
        <p:spPr>
          <a:xfrm>
            <a:off x="911310" y="3948095"/>
            <a:ext cx="3096458" cy="286775"/>
          </a:xfrm>
        </p:spPr>
        <p:txBody>
          <a:bodyPr anchor="t"/>
          <a:lstStyle>
            <a:lvl1pPr>
              <a:lnSpc>
                <a:spcPct val="100000"/>
              </a:lnSpc>
              <a:defRPr b="1"/>
            </a:lvl1pPr>
          </a:lstStyle>
          <a:p>
            <a:pPr lvl="0"/>
            <a:r>
              <a:rPr lang="en-GB" dirty="0"/>
              <a:t>Point Heading Here</a:t>
            </a:r>
            <a:endParaRPr lang="en-AU" dirty="0"/>
          </a:p>
        </p:txBody>
      </p:sp>
      <p:sp>
        <p:nvSpPr>
          <p:cNvPr id="31" name="Text Placeholder 27">
            <a:extLst>
              <a:ext uri="{FF2B5EF4-FFF2-40B4-BE49-F238E27FC236}">
                <a16:creationId xmlns:a16="http://schemas.microsoft.com/office/drawing/2014/main" id="{D47F15A9-EC73-C045-21DC-E8DDF96303E6}"/>
              </a:ext>
            </a:extLst>
          </p:cNvPr>
          <p:cNvSpPr>
            <a:spLocks noGrp="1"/>
          </p:cNvSpPr>
          <p:nvPr>
            <p:ph type="body" sz="quarter" idx="13" hasCustomPrompt="1"/>
          </p:nvPr>
        </p:nvSpPr>
        <p:spPr>
          <a:xfrm>
            <a:off x="911310" y="3165434"/>
            <a:ext cx="3096458" cy="523220"/>
          </a:xfrm>
        </p:spPr>
        <p:txBody>
          <a:bodyPr anchor="t"/>
          <a:lstStyle>
            <a:lvl1pPr>
              <a:lnSpc>
                <a:spcPct val="100000"/>
              </a:lnSpc>
              <a:defRPr sz="2800" b="1">
                <a:latin typeface="+mj-lt"/>
              </a:defRPr>
            </a:lvl1pPr>
          </a:lstStyle>
          <a:p>
            <a:pPr lvl="0"/>
            <a:r>
              <a:rPr lang="en-GB" dirty="0"/>
              <a:t>#</a:t>
            </a:r>
            <a:endParaRPr lang="en-AU" dirty="0"/>
          </a:p>
        </p:txBody>
      </p:sp>
    </p:spTree>
    <p:extLst>
      <p:ext uri="{BB962C8B-B14F-4D97-AF65-F5344CB8AC3E}">
        <p14:creationId xmlns:p14="http://schemas.microsoft.com/office/powerpoint/2010/main" val="26494444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Highlighters">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5535715E-69BA-B473-BA99-82D4DBB29583}"/>
              </a:ext>
            </a:extLst>
          </p:cNvPr>
          <p:cNvSpPr/>
          <p:nvPr userDrawn="1"/>
        </p:nvSpPr>
        <p:spPr>
          <a:xfrm>
            <a:off x="3400322" y="2600325"/>
            <a:ext cx="2686363" cy="3489899"/>
          </a:xfrm>
          <a:prstGeom prst="round2SameRect">
            <a:avLst>
              <a:gd name="adj1" fmla="val 11348"/>
              <a:gd name="adj2" fmla="val 0"/>
            </a:avLst>
          </a:prstGeom>
          <a:solidFill>
            <a:srgbClr val="5F00C5"/>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 Placeholder 27">
            <a:extLst>
              <a:ext uri="{FF2B5EF4-FFF2-40B4-BE49-F238E27FC236}">
                <a16:creationId xmlns:a16="http://schemas.microsoft.com/office/drawing/2014/main" id="{80B6743C-30D6-E4AD-6FCF-7E404749C1B2}"/>
              </a:ext>
            </a:extLst>
          </p:cNvPr>
          <p:cNvSpPr>
            <a:spLocks noGrp="1"/>
          </p:cNvSpPr>
          <p:nvPr>
            <p:ph type="body" sz="quarter" idx="14" hasCustomPrompt="1"/>
          </p:nvPr>
        </p:nvSpPr>
        <p:spPr>
          <a:xfrm>
            <a:off x="3577217" y="4234870"/>
            <a:ext cx="2274181" cy="1600812"/>
          </a:xfrm>
        </p:spPr>
        <p:txBody>
          <a:bodyPr anchor="t"/>
          <a:lstStyle>
            <a:lvl1pPr>
              <a:defRPr>
                <a:solidFill>
                  <a:schemeClr val="bg1"/>
                </a:solidFill>
              </a:defRPr>
            </a:lvl1pPr>
          </a:lstStyle>
          <a:p>
            <a:pPr lvl="0"/>
            <a:r>
              <a:rPr lang="en-GB" dirty="0"/>
              <a:t>Text here</a:t>
            </a:r>
            <a:endParaRPr lang="en-AU" dirty="0"/>
          </a:p>
        </p:txBody>
      </p:sp>
      <p:sp>
        <p:nvSpPr>
          <p:cNvPr id="45" name="Text Placeholder 27">
            <a:extLst>
              <a:ext uri="{FF2B5EF4-FFF2-40B4-BE49-F238E27FC236}">
                <a16:creationId xmlns:a16="http://schemas.microsoft.com/office/drawing/2014/main" id="{0B0C2072-71FE-3450-21AA-D80D6049088B}"/>
              </a:ext>
            </a:extLst>
          </p:cNvPr>
          <p:cNvSpPr>
            <a:spLocks noGrp="1"/>
          </p:cNvSpPr>
          <p:nvPr>
            <p:ph type="body" sz="quarter" idx="15" hasCustomPrompt="1"/>
          </p:nvPr>
        </p:nvSpPr>
        <p:spPr>
          <a:xfrm>
            <a:off x="3577217" y="3948095"/>
            <a:ext cx="2274181" cy="286775"/>
          </a:xfrm>
        </p:spPr>
        <p:txBody>
          <a:bodyPr anchor="t"/>
          <a:lstStyle>
            <a:lvl1pPr>
              <a:lnSpc>
                <a:spcPct val="100000"/>
              </a:lnSpc>
              <a:defRPr b="1">
                <a:solidFill>
                  <a:schemeClr val="bg1"/>
                </a:solidFill>
              </a:defRPr>
            </a:lvl1pPr>
          </a:lstStyle>
          <a:p>
            <a:pPr lvl="0"/>
            <a:r>
              <a:rPr lang="en-GB" dirty="0"/>
              <a:t>Point Heading Here</a:t>
            </a:r>
            <a:endParaRPr lang="en-AU" dirty="0"/>
          </a:p>
        </p:txBody>
      </p:sp>
      <p:sp>
        <p:nvSpPr>
          <p:cNvPr id="46" name="Text Placeholder 27">
            <a:extLst>
              <a:ext uri="{FF2B5EF4-FFF2-40B4-BE49-F238E27FC236}">
                <a16:creationId xmlns:a16="http://schemas.microsoft.com/office/drawing/2014/main" id="{FA3E3022-6AE4-C55D-1861-32FA9FB97FBD}"/>
              </a:ext>
            </a:extLst>
          </p:cNvPr>
          <p:cNvSpPr>
            <a:spLocks noGrp="1"/>
          </p:cNvSpPr>
          <p:nvPr>
            <p:ph type="body" sz="quarter" idx="16" hasCustomPrompt="1"/>
          </p:nvPr>
        </p:nvSpPr>
        <p:spPr>
          <a:xfrm>
            <a:off x="3577217" y="3165434"/>
            <a:ext cx="2274181" cy="523220"/>
          </a:xfrm>
        </p:spPr>
        <p:txBody>
          <a:bodyPr anchor="t"/>
          <a:lstStyle>
            <a:lvl1pPr>
              <a:lnSpc>
                <a:spcPct val="100000"/>
              </a:lnSpc>
              <a:defRPr sz="2800" b="1">
                <a:solidFill>
                  <a:schemeClr val="bg1"/>
                </a:solidFill>
                <a:latin typeface="+mj-lt"/>
              </a:defRPr>
            </a:lvl1pPr>
          </a:lstStyle>
          <a:p>
            <a:pPr lvl="0"/>
            <a:r>
              <a:rPr lang="en-GB" dirty="0"/>
              <a:t>#</a:t>
            </a:r>
            <a:endParaRPr lang="en-AU" dirty="0"/>
          </a:p>
        </p:txBody>
      </p:sp>
      <p:sp>
        <p:nvSpPr>
          <p:cNvPr id="8" name="Title 1">
            <a:extLst>
              <a:ext uri="{FF2B5EF4-FFF2-40B4-BE49-F238E27FC236}">
                <a16:creationId xmlns:a16="http://schemas.microsoft.com/office/drawing/2014/main" id="{F1955C0F-0FBF-70D0-4231-5EBBA75F2098}"/>
              </a:ext>
            </a:extLst>
          </p:cNvPr>
          <p:cNvSpPr>
            <a:spLocks noGrp="1"/>
          </p:cNvSpPr>
          <p:nvPr>
            <p:ph type="ctrTitle" hasCustomPrompt="1"/>
          </p:nvPr>
        </p:nvSpPr>
        <p:spPr>
          <a:xfrm>
            <a:off x="607540" y="767775"/>
            <a:ext cx="3400228" cy="1245951"/>
          </a:xfrm>
        </p:spPr>
        <p:txBody>
          <a:bodyPr anchor="t">
            <a:noAutofit/>
          </a:bodyPr>
          <a:lstStyle>
            <a:lvl1pPr algn="l">
              <a:defRPr sz="3200">
                <a:solidFill>
                  <a:schemeClr val="tx1"/>
                </a:solidFill>
              </a:defRPr>
            </a:lvl1pPr>
          </a:lstStyle>
          <a:p>
            <a:r>
              <a:rPr lang="en-US" dirty="0"/>
              <a:t>Four Highlighters Columns Slide</a:t>
            </a:r>
            <a:endParaRPr lang="en-AU" dirty="0"/>
          </a:p>
        </p:txBody>
      </p:sp>
      <p:sp>
        <p:nvSpPr>
          <p:cNvPr id="7" name="Subtitle 2">
            <a:extLst>
              <a:ext uri="{FF2B5EF4-FFF2-40B4-BE49-F238E27FC236}">
                <a16:creationId xmlns:a16="http://schemas.microsoft.com/office/drawing/2014/main" id="{4F0A50A7-D610-E04D-62B9-026EC6242367}"/>
              </a:ext>
            </a:extLst>
          </p:cNvPr>
          <p:cNvSpPr>
            <a:spLocks noGrp="1"/>
          </p:cNvSpPr>
          <p:nvPr>
            <p:ph type="subTitle" idx="1" hasCustomPrompt="1"/>
          </p:nvPr>
        </p:nvSpPr>
        <p:spPr>
          <a:xfrm>
            <a:off x="607541" y="412138"/>
            <a:ext cx="3400228"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28" name="Text Placeholder 27">
            <a:extLst>
              <a:ext uri="{FF2B5EF4-FFF2-40B4-BE49-F238E27FC236}">
                <a16:creationId xmlns:a16="http://schemas.microsoft.com/office/drawing/2014/main" id="{E1CC6BCB-E25E-EE45-947F-32335A53454A}"/>
              </a:ext>
            </a:extLst>
          </p:cNvPr>
          <p:cNvSpPr>
            <a:spLocks noGrp="1"/>
          </p:cNvSpPr>
          <p:nvPr>
            <p:ph type="body" sz="quarter" idx="10" hasCustomPrompt="1"/>
          </p:nvPr>
        </p:nvSpPr>
        <p:spPr>
          <a:xfrm>
            <a:off x="4583831" y="412138"/>
            <a:ext cx="6912844" cy="1600812"/>
          </a:xfrm>
        </p:spPr>
        <p:txBody>
          <a:bodyPr anchor="ctr"/>
          <a:lstStyle>
            <a:lvl1pPr>
              <a:defRPr/>
            </a:lvl1pPr>
          </a:lstStyle>
          <a:p>
            <a:pPr lvl="0"/>
            <a:r>
              <a:rPr lang="en-GB" dirty="0"/>
              <a:t>Text here</a:t>
            </a:r>
            <a:endParaRPr lang="en-AU" dirty="0"/>
          </a:p>
        </p:txBody>
      </p:sp>
      <p:sp>
        <p:nvSpPr>
          <p:cNvPr id="2" name="Rectangle 1">
            <a:extLst>
              <a:ext uri="{FF2B5EF4-FFF2-40B4-BE49-F238E27FC236}">
                <a16:creationId xmlns:a16="http://schemas.microsoft.com/office/drawing/2014/main" id="{D9B28405-D580-A980-A9B0-06D8401DF8D9}"/>
              </a:ext>
            </a:extLst>
          </p:cNvPr>
          <p:cNvSpPr/>
          <p:nvPr userDrawn="1"/>
        </p:nvSpPr>
        <p:spPr>
          <a:xfrm>
            <a:off x="695326"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CC3AA81-E72E-6578-28AD-7DA39E1491ED}"/>
              </a:ext>
            </a:extLst>
          </p:cNvPr>
          <p:cNvSpPr/>
          <p:nvPr userDrawn="1"/>
        </p:nvSpPr>
        <p:spPr>
          <a:xfrm>
            <a:off x="6105318"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E41D5D6-460E-97E1-893C-BC6740565F24}"/>
              </a:ext>
            </a:extLst>
          </p:cNvPr>
          <p:cNvSpPr/>
          <p:nvPr userDrawn="1"/>
        </p:nvSpPr>
        <p:spPr>
          <a:xfrm>
            <a:off x="8810313" y="2756929"/>
            <a:ext cx="2686363" cy="3333296"/>
          </a:xfrm>
          <a:prstGeom prst="rect">
            <a:avLst/>
          </a:prstGeom>
          <a:solidFill>
            <a:schemeClr val="bg1"/>
          </a:solidFill>
          <a:ln>
            <a:noFill/>
          </a:ln>
          <a:effectLst>
            <a:outerShdw blurRad="3810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27E62F9D-28A8-61B2-9C9A-88243EA3EBE2}"/>
              </a:ext>
            </a:extLst>
          </p:cNvPr>
          <p:cNvSpPr/>
          <p:nvPr userDrawn="1"/>
        </p:nvSpPr>
        <p:spPr>
          <a:xfrm>
            <a:off x="-2464013" y="9523"/>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F7E50B52-A6B2-5C63-4E8E-EF0FEE290F8F}"/>
              </a:ext>
            </a:extLst>
          </p:cNvPr>
          <p:cNvSpPr/>
          <p:nvPr userDrawn="1"/>
        </p:nvSpPr>
        <p:spPr>
          <a:xfrm>
            <a:off x="11215222" y="3304099"/>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 Placeholder 27">
            <a:extLst>
              <a:ext uri="{FF2B5EF4-FFF2-40B4-BE49-F238E27FC236}">
                <a16:creationId xmlns:a16="http://schemas.microsoft.com/office/drawing/2014/main" id="{661DA460-EFD7-7BA4-1971-92AD1B1E7DDF}"/>
              </a:ext>
            </a:extLst>
          </p:cNvPr>
          <p:cNvSpPr>
            <a:spLocks noGrp="1"/>
          </p:cNvSpPr>
          <p:nvPr>
            <p:ph type="body" sz="quarter" idx="11" hasCustomPrompt="1"/>
          </p:nvPr>
        </p:nvSpPr>
        <p:spPr>
          <a:xfrm>
            <a:off x="911310" y="4234870"/>
            <a:ext cx="2274181" cy="1600812"/>
          </a:xfrm>
        </p:spPr>
        <p:txBody>
          <a:bodyPr anchor="t"/>
          <a:lstStyle>
            <a:lvl1pPr>
              <a:defRPr/>
            </a:lvl1pPr>
          </a:lstStyle>
          <a:p>
            <a:pPr lvl="0"/>
            <a:r>
              <a:rPr lang="en-GB" dirty="0"/>
              <a:t>Text here</a:t>
            </a:r>
            <a:endParaRPr lang="en-AU" dirty="0"/>
          </a:p>
        </p:txBody>
      </p:sp>
      <p:sp>
        <p:nvSpPr>
          <p:cNvPr id="42" name="Text Placeholder 27">
            <a:extLst>
              <a:ext uri="{FF2B5EF4-FFF2-40B4-BE49-F238E27FC236}">
                <a16:creationId xmlns:a16="http://schemas.microsoft.com/office/drawing/2014/main" id="{DECBE7FA-AB7D-C5CF-5972-A137CB371F25}"/>
              </a:ext>
            </a:extLst>
          </p:cNvPr>
          <p:cNvSpPr>
            <a:spLocks noGrp="1"/>
          </p:cNvSpPr>
          <p:nvPr>
            <p:ph type="body" sz="quarter" idx="12" hasCustomPrompt="1"/>
          </p:nvPr>
        </p:nvSpPr>
        <p:spPr>
          <a:xfrm>
            <a:off x="911310" y="3948095"/>
            <a:ext cx="2274181" cy="286775"/>
          </a:xfrm>
        </p:spPr>
        <p:txBody>
          <a:bodyPr anchor="t"/>
          <a:lstStyle>
            <a:lvl1pPr>
              <a:lnSpc>
                <a:spcPct val="100000"/>
              </a:lnSpc>
              <a:defRPr b="1"/>
            </a:lvl1pPr>
          </a:lstStyle>
          <a:p>
            <a:pPr lvl="0"/>
            <a:r>
              <a:rPr lang="en-GB" dirty="0"/>
              <a:t>Point Heading Here</a:t>
            </a:r>
            <a:endParaRPr lang="en-AU" dirty="0"/>
          </a:p>
        </p:txBody>
      </p:sp>
      <p:sp>
        <p:nvSpPr>
          <p:cNvPr id="43" name="Text Placeholder 27">
            <a:extLst>
              <a:ext uri="{FF2B5EF4-FFF2-40B4-BE49-F238E27FC236}">
                <a16:creationId xmlns:a16="http://schemas.microsoft.com/office/drawing/2014/main" id="{2FB69504-228B-3538-6812-778C4060D8A8}"/>
              </a:ext>
            </a:extLst>
          </p:cNvPr>
          <p:cNvSpPr>
            <a:spLocks noGrp="1"/>
          </p:cNvSpPr>
          <p:nvPr>
            <p:ph type="body" sz="quarter" idx="13" hasCustomPrompt="1"/>
          </p:nvPr>
        </p:nvSpPr>
        <p:spPr>
          <a:xfrm>
            <a:off x="911310" y="3165434"/>
            <a:ext cx="2274181" cy="523220"/>
          </a:xfrm>
        </p:spPr>
        <p:txBody>
          <a:bodyPr anchor="t"/>
          <a:lstStyle>
            <a:lvl1pPr>
              <a:lnSpc>
                <a:spcPct val="100000"/>
              </a:lnSpc>
              <a:defRPr sz="2800" b="1">
                <a:latin typeface="+mj-lt"/>
              </a:defRPr>
            </a:lvl1pPr>
          </a:lstStyle>
          <a:p>
            <a:pPr lvl="0"/>
            <a:r>
              <a:rPr lang="en-GB" dirty="0"/>
              <a:t>#</a:t>
            </a:r>
            <a:endParaRPr lang="en-AU" dirty="0"/>
          </a:p>
        </p:txBody>
      </p:sp>
      <p:sp>
        <p:nvSpPr>
          <p:cNvPr id="47" name="Text Placeholder 27">
            <a:extLst>
              <a:ext uri="{FF2B5EF4-FFF2-40B4-BE49-F238E27FC236}">
                <a16:creationId xmlns:a16="http://schemas.microsoft.com/office/drawing/2014/main" id="{F6845691-98AC-F32E-47FC-FA74FE6F11F5}"/>
              </a:ext>
            </a:extLst>
          </p:cNvPr>
          <p:cNvSpPr>
            <a:spLocks noGrp="1"/>
          </p:cNvSpPr>
          <p:nvPr>
            <p:ph type="body" sz="quarter" idx="17" hasCustomPrompt="1"/>
          </p:nvPr>
        </p:nvSpPr>
        <p:spPr>
          <a:xfrm>
            <a:off x="6283319" y="4234870"/>
            <a:ext cx="2274181" cy="1600812"/>
          </a:xfrm>
        </p:spPr>
        <p:txBody>
          <a:bodyPr anchor="t"/>
          <a:lstStyle>
            <a:lvl1pPr>
              <a:defRPr/>
            </a:lvl1pPr>
          </a:lstStyle>
          <a:p>
            <a:pPr lvl="0"/>
            <a:r>
              <a:rPr lang="en-GB" dirty="0"/>
              <a:t>Text here</a:t>
            </a:r>
            <a:endParaRPr lang="en-AU" dirty="0"/>
          </a:p>
        </p:txBody>
      </p:sp>
      <p:sp>
        <p:nvSpPr>
          <p:cNvPr id="48" name="Text Placeholder 27">
            <a:extLst>
              <a:ext uri="{FF2B5EF4-FFF2-40B4-BE49-F238E27FC236}">
                <a16:creationId xmlns:a16="http://schemas.microsoft.com/office/drawing/2014/main" id="{0C208DA3-E8B4-040C-7CF7-7440180CDD31}"/>
              </a:ext>
            </a:extLst>
          </p:cNvPr>
          <p:cNvSpPr>
            <a:spLocks noGrp="1"/>
          </p:cNvSpPr>
          <p:nvPr>
            <p:ph type="body" sz="quarter" idx="18" hasCustomPrompt="1"/>
          </p:nvPr>
        </p:nvSpPr>
        <p:spPr>
          <a:xfrm>
            <a:off x="6283319" y="3948095"/>
            <a:ext cx="2274181" cy="286775"/>
          </a:xfrm>
        </p:spPr>
        <p:txBody>
          <a:bodyPr anchor="t"/>
          <a:lstStyle>
            <a:lvl1pPr>
              <a:lnSpc>
                <a:spcPct val="100000"/>
              </a:lnSpc>
              <a:defRPr b="1"/>
            </a:lvl1pPr>
          </a:lstStyle>
          <a:p>
            <a:pPr lvl="0"/>
            <a:r>
              <a:rPr lang="en-GB" dirty="0"/>
              <a:t>Point Heading Here</a:t>
            </a:r>
            <a:endParaRPr lang="en-AU" dirty="0"/>
          </a:p>
        </p:txBody>
      </p:sp>
      <p:sp>
        <p:nvSpPr>
          <p:cNvPr id="49" name="Text Placeholder 27">
            <a:extLst>
              <a:ext uri="{FF2B5EF4-FFF2-40B4-BE49-F238E27FC236}">
                <a16:creationId xmlns:a16="http://schemas.microsoft.com/office/drawing/2014/main" id="{2F38E440-57B0-D3A8-FFE5-1AF1B0D66E04}"/>
              </a:ext>
            </a:extLst>
          </p:cNvPr>
          <p:cNvSpPr>
            <a:spLocks noGrp="1"/>
          </p:cNvSpPr>
          <p:nvPr>
            <p:ph type="body" sz="quarter" idx="19" hasCustomPrompt="1"/>
          </p:nvPr>
        </p:nvSpPr>
        <p:spPr>
          <a:xfrm>
            <a:off x="6283319" y="3165434"/>
            <a:ext cx="2274181" cy="523220"/>
          </a:xfrm>
        </p:spPr>
        <p:txBody>
          <a:bodyPr anchor="t"/>
          <a:lstStyle>
            <a:lvl1pPr>
              <a:lnSpc>
                <a:spcPct val="100000"/>
              </a:lnSpc>
              <a:defRPr sz="2800" b="1">
                <a:latin typeface="+mj-lt"/>
              </a:defRPr>
            </a:lvl1pPr>
          </a:lstStyle>
          <a:p>
            <a:pPr lvl="0"/>
            <a:r>
              <a:rPr lang="en-GB" dirty="0"/>
              <a:t>#</a:t>
            </a:r>
            <a:endParaRPr lang="en-AU" dirty="0"/>
          </a:p>
        </p:txBody>
      </p:sp>
      <p:sp>
        <p:nvSpPr>
          <p:cNvPr id="50" name="Text Placeholder 27">
            <a:extLst>
              <a:ext uri="{FF2B5EF4-FFF2-40B4-BE49-F238E27FC236}">
                <a16:creationId xmlns:a16="http://schemas.microsoft.com/office/drawing/2014/main" id="{95F521F3-DC22-0541-EEF1-32C49CDE0CE9}"/>
              </a:ext>
            </a:extLst>
          </p:cNvPr>
          <p:cNvSpPr>
            <a:spLocks noGrp="1"/>
          </p:cNvSpPr>
          <p:nvPr>
            <p:ph type="body" sz="quarter" idx="20" hasCustomPrompt="1"/>
          </p:nvPr>
        </p:nvSpPr>
        <p:spPr>
          <a:xfrm>
            <a:off x="9006509" y="4234870"/>
            <a:ext cx="2274181" cy="1600812"/>
          </a:xfrm>
        </p:spPr>
        <p:txBody>
          <a:bodyPr anchor="t"/>
          <a:lstStyle>
            <a:lvl1pPr>
              <a:defRPr/>
            </a:lvl1pPr>
          </a:lstStyle>
          <a:p>
            <a:pPr lvl="0"/>
            <a:r>
              <a:rPr lang="en-GB" dirty="0"/>
              <a:t>Text here</a:t>
            </a:r>
            <a:endParaRPr lang="en-AU" dirty="0"/>
          </a:p>
        </p:txBody>
      </p:sp>
      <p:sp>
        <p:nvSpPr>
          <p:cNvPr id="51" name="Text Placeholder 27">
            <a:extLst>
              <a:ext uri="{FF2B5EF4-FFF2-40B4-BE49-F238E27FC236}">
                <a16:creationId xmlns:a16="http://schemas.microsoft.com/office/drawing/2014/main" id="{FA1BC77F-20F1-3631-9A5B-AEAB0D00FA4C}"/>
              </a:ext>
            </a:extLst>
          </p:cNvPr>
          <p:cNvSpPr>
            <a:spLocks noGrp="1"/>
          </p:cNvSpPr>
          <p:nvPr>
            <p:ph type="body" sz="quarter" idx="21" hasCustomPrompt="1"/>
          </p:nvPr>
        </p:nvSpPr>
        <p:spPr>
          <a:xfrm>
            <a:off x="9006509" y="3948095"/>
            <a:ext cx="2274181" cy="286775"/>
          </a:xfrm>
        </p:spPr>
        <p:txBody>
          <a:bodyPr anchor="t"/>
          <a:lstStyle>
            <a:lvl1pPr>
              <a:lnSpc>
                <a:spcPct val="100000"/>
              </a:lnSpc>
              <a:defRPr b="1"/>
            </a:lvl1pPr>
          </a:lstStyle>
          <a:p>
            <a:pPr lvl="0"/>
            <a:r>
              <a:rPr lang="en-GB" dirty="0"/>
              <a:t>Point Heading Here</a:t>
            </a:r>
            <a:endParaRPr lang="en-AU" dirty="0"/>
          </a:p>
        </p:txBody>
      </p:sp>
      <p:sp>
        <p:nvSpPr>
          <p:cNvPr id="52" name="Text Placeholder 27">
            <a:extLst>
              <a:ext uri="{FF2B5EF4-FFF2-40B4-BE49-F238E27FC236}">
                <a16:creationId xmlns:a16="http://schemas.microsoft.com/office/drawing/2014/main" id="{1DE7069F-1E14-A6EF-B0CC-EADEC4DE777F}"/>
              </a:ext>
            </a:extLst>
          </p:cNvPr>
          <p:cNvSpPr>
            <a:spLocks noGrp="1"/>
          </p:cNvSpPr>
          <p:nvPr>
            <p:ph type="body" sz="quarter" idx="22" hasCustomPrompt="1"/>
          </p:nvPr>
        </p:nvSpPr>
        <p:spPr>
          <a:xfrm>
            <a:off x="9006509" y="3165434"/>
            <a:ext cx="2274181" cy="523220"/>
          </a:xfrm>
        </p:spPr>
        <p:txBody>
          <a:bodyPr anchor="t"/>
          <a:lstStyle>
            <a:lvl1pPr>
              <a:lnSpc>
                <a:spcPct val="100000"/>
              </a:lnSpc>
              <a:defRPr sz="2800" b="1">
                <a:latin typeface="+mj-lt"/>
              </a:defRPr>
            </a:lvl1pPr>
          </a:lstStyle>
          <a:p>
            <a:pPr lvl="0"/>
            <a:r>
              <a:rPr lang="en-GB" dirty="0"/>
              <a:t>#</a:t>
            </a:r>
            <a:endParaRPr lang="en-AU" dirty="0"/>
          </a:p>
        </p:txBody>
      </p:sp>
    </p:spTree>
    <p:extLst>
      <p:ext uri="{BB962C8B-B14F-4D97-AF65-F5344CB8AC3E}">
        <p14:creationId xmlns:p14="http://schemas.microsoft.com/office/powerpoint/2010/main" val="40376582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E7047D7-EC34-623D-ABCF-F6A72496C512}"/>
              </a:ext>
            </a:extLst>
          </p:cNvPr>
          <p:cNvSpPr>
            <a:spLocks noGrp="1"/>
          </p:cNvSpPr>
          <p:nvPr>
            <p:ph type="pic" sz="quarter" idx="21" hasCustomPrompt="1"/>
          </p:nvPr>
        </p:nvSpPr>
        <p:spPr>
          <a:xfrm>
            <a:off x="4151784" y="2996952"/>
            <a:ext cx="8040216" cy="3345624"/>
          </a:xfrm>
          <a:custGeom>
            <a:avLst/>
            <a:gdLst>
              <a:gd name="connsiteX0" fmla="*/ 0 w 8040216"/>
              <a:gd name="connsiteY0" fmla="*/ 0 h 3345624"/>
              <a:gd name="connsiteX1" fmla="*/ 8040216 w 8040216"/>
              <a:gd name="connsiteY1" fmla="*/ 0 h 3345624"/>
              <a:gd name="connsiteX2" fmla="*/ 8040216 w 8040216"/>
              <a:gd name="connsiteY2" fmla="*/ 3345624 h 3345624"/>
              <a:gd name="connsiteX3" fmla="*/ 0 w 8040216"/>
              <a:gd name="connsiteY3" fmla="*/ 3345624 h 3345624"/>
            </a:gdLst>
            <a:ahLst/>
            <a:cxnLst>
              <a:cxn ang="0">
                <a:pos x="connsiteX0" y="connsiteY0"/>
              </a:cxn>
              <a:cxn ang="0">
                <a:pos x="connsiteX1" y="connsiteY1"/>
              </a:cxn>
              <a:cxn ang="0">
                <a:pos x="connsiteX2" y="connsiteY2"/>
              </a:cxn>
              <a:cxn ang="0">
                <a:pos x="connsiteX3" y="connsiteY3"/>
              </a:cxn>
            </a:cxnLst>
            <a:rect l="l" t="t" r="r" b="b"/>
            <a:pathLst>
              <a:path w="8040216" h="3345624">
                <a:moveTo>
                  <a:pt x="0" y="0"/>
                </a:moveTo>
                <a:lnTo>
                  <a:pt x="8040216" y="0"/>
                </a:lnTo>
                <a:lnTo>
                  <a:pt x="8040216" y="3345624"/>
                </a:lnTo>
                <a:lnTo>
                  <a:pt x="0" y="3345624"/>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30" name="Text Placeholder 27">
            <a:extLst>
              <a:ext uri="{FF2B5EF4-FFF2-40B4-BE49-F238E27FC236}">
                <a16:creationId xmlns:a16="http://schemas.microsoft.com/office/drawing/2014/main" id="{691D1527-5B7D-94F8-F163-24AE8E519C24}"/>
              </a:ext>
            </a:extLst>
          </p:cNvPr>
          <p:cNvSpPr>
            <a:spLocks noGrp="1"/>
          </p:cNvSpPr>
          <p:nvPr>
            <p:ph type="body" sz="quarter" idx="19" hasCustomPrompt="1"/>
          </p:nvPr>
        </p:nvSpPr>
        <p:spPr>
          <a:xfrm>
            <a:off x="8256317" y="1340767"/>
            <a:ext cx="3024260" cy="1527547"/>
          </a:xfrm>
        </p:spPr>
        <p:txBody>
          <a:bodyPr anchor="t"/>
          <a:lstStyle>
            <a:lvl1pPr>
              <a:defRPr/>
            </a:lvl1pPr>
          </a:lstStyle>
          <a:p>
            <a:pPr lvl="0"/>
            <a:r>
              <a:rPr lang="en-GB" dirty="0"/>
              <a:t>Text here</a:t>
            </a:r>
            <a:endParaRPr lang="en-AU" dirty="0"/>
          </a:p>
        </p:txBody>
      </p:sp>
      <p:sp>
        <p:nvSpPr>
          <p:cNvPr id="31" name="Text Placeholder 27">
            <a:extLst>
              <a:ext uri="{FF2B5EF4-FFF2-40B4-BE49-F238E27FC236}">
                <a16:creationId xmlns:a16="http://schemas.microsoft.com/office/drawing/2014/main" id="{3C85DD3C-3C39-1FC5-C4BF-A464BE2CCFF1}"/>
              </a:ext>
            </a:extLst>
          </p:cNvPr>
          <p:cNvSpPr>
            <a:spLocks noGrp="1"/>
          </p:cNvSpPr>
          <p:nvPr>
            <p:ph type="body" sz="quarter" idx="20" hasCustomPrompt="1"/>
          </p:nvPr>
        </p:nvSpPr>
        <p:spPr>
          <a:xfrm>
            <a:off x="8256317" y="985808"/>
            <a:ext cx="3024260" cy="354959"/>
          </a:xfrm>
        </p:spPr>
        <p:txBody>
          <a:bodyPr anchor="t"/>
          <a:lstStyle>
            <a:lvl1pPr>
              <a:lnSpc>
                <a:spcPct val="100000"/>
              </a:lnSpc>
              <a:defRPr sz="1600" b="1"/>
            </a:lvl1pPr>
          </a:lstStyle>
          <a:p>
            <a:pPr lvl="0"/>
            <a:r>
              <a:rPr lang="en-GB" dirty="0"/>
              <a:t>Point 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Single Corner Rounded 3">
            <a:extLst>
              <a:ext uri="{FF2B5EF4-FFF2-40B4-BE49-F238E27FC236}">
                <a16:creationId xmlns:a16="http://schemas.microsoft.com/office/drawing/2014/main" id="{18097030-B687-9CF7-1712-FE4DDFE508C2}"/>
              </a:ext>
            </a:extLst>
          </p:cNvPr>
          <p:cNvSpPr/>
          <p:nvPr userDrawn="1"/>
        </p:nvSpPr>
        <p:spPr>
          <a:xfrm>
            <a:off x="0" y="0"/>
            <a:ext cx="4151784" cy="6342576"/>
          </a:xfrm>
          <a:prstGeom prst="round1Rect">
            <a:avLst>
              <a:gd name="adj" fmla="val 20338"/>
            </a:avLst>
          </a:prstGeom>
          <a:gradFill flip="none" rotWithShape="1">
            <a:gsLst>
              <a:gs pos="0">
                <a:srgbClr val="5F00C5"/>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084AA6CB-1FFE-3E2C-FFF3-A31D22B30E06}"/>
              </a:ext>
            </a:extLst>
          </p:cNvPr>
          <p:cNvSpPr>
            <a:spLocks noGrp="1"/>
          </p:cNvSpPr>
          <p:nvPr>
            <p:ph type="ctrTitle" hasCustomPrompt="1"/>
          </p:nvPr>
        </p:nvSpPr>
        <p:spPr>
          <a:xfrm>
            <a:off x="607540" y="767775"/>
            <a:ext cx="3208427" cy="1245951"/>
          </a:xfrm>
        </p:spPr>
        <p:txBody>
          <a:bodyPr anchor="t">
            <a:noAutofit/>
          </a:bodyPr>
          <a:lstStyle>
            <a:lvl1pPr algn="l">
              <a:defRPr sz="3200">
                <a:solidFill>
                  <a:schemeClr val="bg1"/>
                </a:solidFill>
              </a:defRPr>
            </a:lvl1pPr>
          </a:lstStyle>
          <a:p>
            <a:r>
              <a:rPr lang="en-US" dirty="0"/>
              <a:t>Text and Image Slide Heading here</a:t>
            </a:r>
            <a:endParaRPr lang="en-AU" dirty="0"/>
          </a:p>
        </p:txBody>
      </p:sp>
      <p:sp>
        <p:nvSpPr>
          <p:cNvPr id="22" name="Subtitle 2">
            <a:extLst>
              <a:ext uri="{FF2B5EF4-FFF2-40B4-BE49-F238E27FC236}">
                <a16:creationId xmlns:a16="http://schemas.microsoft.com/office/drawing/2014/main" id="{FE8642DE-43E7-FE47-419C-BDB0DD00C5B4}"/>
              </a:ext>
            </a:extLst>
          </p:cNvPr>
          <p:cNvSpPr>
            <a:spLocks noGrp="1"/>
          </p:cNvSpPr>
          <p:nvPr>
            <p:ph type="subTitle" idx="1" hasCustomPrompt="1"/>
          </p:nvPr>
        </p:nvSpPr>
        <p:spPr>
          <a:xfrm>
            <a:off x="607541" y="412138"/>
            <a:ext cx="3208427" cy="427938"/>
          </a:xfrm>
        </p:spPr>
        <p:txBody>
          <a:bodyPr anchor="b">
            <a:noAutofit/>
          </a:bodyPr>
          <a:lstStyle>
            <a:lvl1pPr marL="0" indent="0" algn="l">
              <a:buNone/>
              <a:defRPr sz="1600" i="1">
                <a:solidFill>
                  <a:schemeClr val="bg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26" name="Text Placeholder 25">
            <a:extLst>
              <a:ext uri="{FF2B5EF4-FFF2-40B4-BE49-F238E27FC236}">
                <a16:creationId xmlns:a16="http://schemas.microsoft.com/office/drawing/2014/main" id="{4D4C05B4-11ED-0DD8-C8F1-5CBF4F978C84}"/>
              </a:ext>
            </a:extLst>
          </p:cNvPr>
          <p:cNvSpPr>
            <a:spLocks noGrp="1"/>
          </p:cNvSpPr>
          <p:nvPr>
            <p:ph type="body" sz="quarter" idx="10"/>
          </p:nvPr>
        </p:nvSpPr>
        <p:spPr>
          <a:xfrm>
            <a:off x="608013" y="2130743"/>
            <a:ext cx="3208613" cy="3865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7" name="Text Placeholder 27">
            <a:extLst>
              <a:ext uri="{FF2B5EF4-FFF2-40B4-BE49-F238E27FC236}">
                <a16:creationId xmlns:a16="http://schemas.microsoft.com/office/drawing/2014/main" id="{DF98F0C9-0FF3-CB1D-5B5D-0F6F91578DEF}"/>
              </a:ext>
            </a:extLst>
          </p:cNvPr>
          <p:cNvSpPr>
            <a:spLocks noGrp="1"/>
          </p:cNvSpPr>
          <p:nvPr>
            <p:ph type="body" sz="quarter" idx="17" hasCustomPrompt="1"/>
          </p:nvPr>
        </p:nvSpPr>
        <p:spPr>
          <a:xfrm>
            <a:off x="4683884" y="1340767"/>
            <a:ext cx="3024260" cy="1527547"/>
          </a:xfrm>
        </p:spPr>
        <p:txBody>
          <a:bodyPr anchor="t"/>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3418CBA1-7A1D-C18B-9FE9-5E69E01714EE}"/>
              </a:ext>
            </a:extLst>
          </p:cNvPr>
          <p:cNvSpPr>
            <a:spLocks noGrp="1"/>
          </p:cNvSpPr>
          <p:nvPr>
            <p:ph type="body" sz="quarter" idx="18" hasCustomPrompt="1"/>
          </p:nvPr>
        </p:nvSpPr>
        <p:spPr>
          <a:xfrm>
            <a:off x="4683884" y="985808"/>
            <a:ext cx="3024260" cy="354959"/>
          </a:xfrm>
        </p:spPr>
        <p:txBody>
          <a:bodyPr anchor="t"/>
          <a:lstStyle>
            <a:lvl1pPr>
              <a:lnSpc>
                <a:spcPct val="100000"/>
              </a:lnSpc>
              <a:defRPr sz="1600" b="1"/>
            </a:lvl1pPr>
          </a:lstStyle>
          <a:p>
            <a:pPr lvl="0"/>
            <a:r>
              <a:rPr lang="en-GB" dirty="0"/>
              <a:t>Point Heading Here</a:t>
            </a:r>
            <a:endParaRPr lang="en-AU" dirty="0"/>
          </a:p>
        </p:txBody>
      </p:sp>
    </p:spTree>
    <p:extLst>
      <p:ext uri="{BB962C8B-B14F-4D97-AF65-F5344CB8AC3E}">
        <p14:creationId xmlns:p14="http://schemas.microsoft.com/office/powerpoint/2010/main" val="3918013016"/>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and Image - Dark Grey">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E7047D7-EC34-623D-ABCF-F6A72496C512}"/>
              </a:ext>
            </a:extLst>
          </p:cNvPr>
          <p:cNvSpPr>
            <a:spLocks noGrp="1"/>
          </p:cNvSpPr>
          <p:nvPr>
            <p:ph type="pic" sz="quarter" idx="21" hasCustomPrompt="1"/>
          </p:nvPr>
        </p:nvSpPr>
        <p:spPr>
          <a:xfrm>
            <a:off x="4151784" y="2996952"/>
            <a:ext cx="8040216" cy="3345624"/>
          </a:xfrm>
          <a:custGeom>
            <a:avLst/>
            <a:gdLst>
              <a:gd name="connsiteX0" fmla="*/ 0 w 8040216"/>
              <a:gd name="connsiteY0" fmla="*/ 0 h 3345624"/>
              <a:gd name="connsiteX1" fmla="*/ 8040216 w 8040216"/>
              <a:gd name="connsiteY1" fmla="*/ 0 h 3345624"/>
              <a:gd name="connsiteX2" fmla="*/ 8040216 w 8040216"/>
              <a:gd name="connsiteY2" fmla="*/ 3345624 h 3345624"/>
              <a:gd name="connsiteX3" fmla="*/ 0 w 8040216"/>
              <a:gd name="connsiteY3" fmla="*/ 3345624 h 3345624"/>
            </a:gdLst>
            <a:ahLst/>
            <a:cxnLst>
              <a:cxn ang="0">
                <a:pos x="connsiteX0" y="connsiteY0"/>
              </a:cxn>
              <a:cxn ang="0">
                <a:pos x="connsiteX1" y="connsiteY1"/>
              </a:cxn>
              <a:cxn ang="0">
                <a:pos x="connsiteX2" y="connsiteY2"/>
              </a:cxn>
              <a:cxn ang="0">
                <a:pos x="connsiteX3" y="connsiteY3"/>
              </a:cxn>
            </a:cxnLst>
            <a:rect l="l" t="t" r="r" b="b"/>
            <a:pathLst>
              <a:path w="8040216" h="3345624">
                <a:moveTo>
                  <a:pt x="0" y="0"/>
                </a:moveTo>
                <a:lnTo>
                  <a:pt x="8040216" y="0"/>
                </a:lnTo>
                <a:lnTo>
                  <a:pt x="8040216" y="3345624"/>
                </a:lnTo>
                <a:lnTo>
                  <a:pt x="0" y="3345624"/>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30" name="Text Placeholder 27">
            <a:extLst>
              <a:ext uri="{FF2B5EF4-FFF2-40B4-BE49-F238E27FC236}">
                <a16:creationId xmlns:a16="http://schemas.microsoft.com/office/drawing/2014/main" id="{691D1527-5B7D-94F8-F163-24AE8E519C24}"/>
              </a:ext>
            </a:extLst>
          </p:cNvPr>
          <p:cNvSpPr>
            <a:spLocks noGrp="1"/>
          </p:cNvSpPr>
          <p:nvPr>
            <p:ph type="body" sz="quarter" idx="19" hasCustomPrompt="1"/>
          </p:nvPr>
        </p:nvSpPr>
        <p:spPr>
          <a:xfrm>
            <a:off x="8256317" y="1340767"/>
            <a:ext cx="3024260" cy="1527547"/>
          </a:xfrm>
        </p:spPr>
        <p:txBody>
          <a:bodyPr anchor="t"/>
          <a:lstStyle>
            <a:lvl1pPr>
              <a:defRPr/>
            </a:lvl1pPr>
          </a:lstStyle>
          <a:p>
            <a:pPr lvl="0"/>
            <a:r>
              <a:rPr lang="en-GB" dirty="0"/>
              <a:t>Text here</a:t>
            </a:r>
            <a:endParaRPr lang="en-AU" dirty="0"/>
          </a:p>
        </p:txBody>
      </p:sp>
      <p:sp>
        <p:nvSpPr>
          <p:cNvPr id="31" name="Text Placeholder 27">
            <a:extLst>
              <a:ext uri="{FF2B5EF4-FFF2-40B4-BE49-F238E27FC236}">
                <a16:creationId xmlns:a16="http://schemas.microsoft.com/office/drawing/2014/main" id="{3C85DD3C-3C39-1FC5-C4BF-A464BE2CCFF1}"/>
              </a:ext>
            </a:extLst>
          </p:cNvPr>
          <p:cNvSpPr>
            <a:spLocks noGrp="1"/>
          </p:cNvSpPr>
          <p:nvPr>
            <p:ph type="body" sz="quarter" idx="20" hasCustomPrompt="1"/>
          </p:nvPr>
        </p:nvSpPr>
        <p:spPr>
          <a:xfrm>
            <a:off x="8256317" y="985808"/>
            <a:ext cx="3024260" cy="354959"/>
          </a:xfrm>
        </p:spPr>
        <p:txBody>
          <a:bodyPr anchor="t"/>
          <a:lstStyle>
            <a:lvl1pPr>
              <a:lnSpc>
                <a:spcPct val="100000"/>
              </a:lnSpc>
              <a:defRPr sz="1600" b="1"/>
            </a:lvl1pPr>
          </a:lstStyle>
          <a:p>
            <a:pPr lvl="0"/>
            <a:r>
              <a:rPr lang="en-GB" dirty="0"/>
              <a:t>Point Heading Here</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4" name="Rectangle: Single Corner Rounded 3">
            <a:extLst>
              <a:ext uri="{FF2B5EF4-FFF2-40B4-BE49-F238E27FC236}">
                <a16:creationId xmlns:a16="http://schemas.microsoft.com/office/drawing/2014/main" id="{18097030-B687-9CF7-1712-FE4DDFE508C2}"/>
              </a:ext>
            </a:extLst>
          </p:cNvPr>
          <p:cNvSpPr/>
          <p:nvPr userDrawn="1"/>
        </p:nvSpPr>
        <p:spPr>
          <a:xfrm>
            <a:off x="0" y="0"/>
            <a:ext cx="4151784" cy="6342576"/>
          </a:xfrm>
          <a:prstGeom prst="round1Rect">
            <a:avLst>
              <a:gd name="adj" fmla="val 20338"/>
            </a:avLst>
          </a:prstGeom>
          <a:gradFill flip="none" rotWithShape="1">
            <a:gsLst>
              <a:gs pos="0">
                <a:srgbClr val="636363"/>
              </a:gs>
              <a:gs pos="100000">
                <a:schemeClr val="tx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084AA6CB-1FFE-3E2C-FFF3-A31D22B30E06}"/>
              </a:ext>
            </a:extLst>
          </p:cNvPr>
          <p:cNvSpPr>
            <a:spLocks noGrp="1"/>
          </p:cNvSpPr>
          <p:nvPr>
            <p:ph type="ctrTitle" hasCustomPrompt="1"/>
          </p:nvPr>
        </p:nvSpPr>
        <p:spPr>
          <a:xfrm>
            <a:off x="607540" y="767775"/>
            <a:ext cx="3208427" cy="1245951"/>
          </a:xfrm>
        </p:spPr>
        <p:txBody>
          <a:bodyPr anchor="t">
            <a:noAutofit/>
          </a:bodyPr>
          <a:lstStyle>
            <a:lvl1pPr algn="l">
              <a:defRPr sz="3200">
                <a:solidFill>
                  <a:schemeClr val="bg1"/>
                </a:solidFill>
              </a:defRPr>
            </a:lvl1pPr>
          </a:lstStyle>
          <a:p>
            <a:r>
              <a:rPr lang="en-US" dirty="0"/>
              <a:t>Text and Image Slide Heading here</a:t>
            </a:r>
            <a:endParaRPr lang="en-AU" dirty="0"/>
          </a:p>
        </p:txBody>
      </p:sp>
      <p:sp>
        <p:nvSpPr>
          <p:cNvPr id="22" name="Subtitle 2">
            <a:extLst>
              <a:ext uri="{FF2B5EF4-FFF2-40B4-BE49-F238E27FC236}">
                <a16:creationId xmlns:a16="http://schemas.microsoft.com/office/drawing/2014/main" id="{FE8642DE-43E7-FE47-419C-BDB0DD00C5B4}"/>
              </a:ext>
            </a:extLst>
          </p:cNvPr>
          <p:cNvSpPr>
            <a:spLocks noGrp="1"/>
          </p:cNvSpPr>
          <p:nvPr>
            <p:ph type="subTitle" idx="1" hasCustomPrompt="1"/>
          </p:nvPr>
        </p:nvSpPr>
        <p:spPr>
          <a:xfrm>
            <a:off x="607541" y="412138"/>
            <a:ext cx="3208427" cy="427938"/>
          </a:xfrm>
        </p:spPr>
        <p:txBody>
          <a:bodyPr anchor="b">
            <a:noAutofit/>
          </a:bodyPr>
          <a:lstStyle>
            <a:lvl1pPr marL="0" indent="0" algn="l">
              <a:buNone/>
              <a:defRPr sz="1600" i="1">
                <a:solidFill>
                  <a:schemeClr val="bg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26" name="Text Placeholder 25">
            <a:extLst>
              <a:ext uri="{FF2B5EF4-FFF2-40B4-BE49-F238E27FC236}">
                <a16:creationId xmlns:a16="http://schemas.microsoft.com/office/drawing/2014/main" id="{4D4C05B4-11ED-0DD8-C8F1-5CBF4F978C84}"/>
              </a:ext>
            </a:extLst>
          </p:cNvPr>
          <p:cNvSpPr>
            <a:spLocks noGrp="1"/>
          </p:cNvSpPr>
          <p:nvPr>
            <p:ph type="body" sz="quarter" idx="10"/>
          </p:nvPr>
        </p:nvSpPr>
        <p:spPr>
          <a:xfrm>
            <a:off x="608013" y="2130743"/>
            <a:ext cx="3208613" cy="3865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7" name="Text Placeholder 27">
            <a:extLst>
              <a:ext uri="{FF2B5EF4-FFF2-40B4-BE49-F238E27FC236}">
                <a16:creationId xmlns:a16="http://schemas.microsoft.com/office/drawing/2014/main" id="{DF98F0C9-0FF3-CB1D-5B5D-0F6F91578DEF}"/>
              </a:ext>
            </a:extLst>
          </p:cNvPr>
          <p:cNvSpPr>
            <a:spLocks noGrp="1"/>
          </p:cNvSpPr>
          <p:nvPr>
            <p:ph type="body" sz="quarter" idx="17" hasCustomPrompt="1"/>
          </p:nvPr>
        </p:nvSpPr>
        <p:spPr>
          <a:xfrm>
            <a:off x="4683884" y="1340767"/>
            <a:ext cx="3024260" cy="1527547"/>
          </a:xfrm>
        </p:spPr>
        <p:txBody>
          <a:bodyPr anchor="t"/>
          <a:lstStyle>
            <a:lvl1pPr>
              <a:defRPr/>
            </a:lvl1pPr>
          </a:lstStyle>
          <a:p>
            <a:pPr lvl="0"/>
            <a:r>
              <a:rPr lang="en-GB" dirty="0"/>
              <a:t>Text here</a:t>
            </a:r>
            <a:endParaRPr lang="en-AU" dirty="0"/>
          </a:p>
        </p:txBody>
      </p:sp>
      <p:sp>
        <p:nvSpPr>
          <p:cNvPr id="29" name="Text Placeholder 27">
            <a:extLst>
              <a:ext uri="{FF2B5EF4-FFF2-40B4-BE49-F238E27FC236}">
                <a16:creationId xmlns:a16="http://schemas.microsoft.com/office/drawing/2014/main" id="{3418CBA1-7A1D-C18B-9FE9-5E69E01714EE}"/>
              </a:ext>
            </a:extLst>
          </p:cNvPr>
          <p:cNvSpPr>
            <a:spLocks noGrp="1"/>
          </p:cNvSpPr>
          <p:nvPr>
            <p:ph type="body" sz="quarter" idx="18" hasCustomPrompt="1"/>
          </p:nvPr>
        </p:nvSpPr>
        <p:spPr>
          <a:xfrm>
            <a:off x="4683884" y="985808"/>
            <a:ext cx="3024260" cy="354959"/>
          </a:xfrm>
        </p:spPr>
        <p:txBody>
          <a:bodyPr anchor="t"/>
          <a:lstStyle>
            <a:lvl1pPr>
              <a:lnSpc>
                <a:spcPct val="100000"/>
              </a:lnSpc>
              <a:defRPr sz="1600" b="1"/>
            </a:lvl1pPr>
          </a:lstStyle>
          <a:p>
            <a:pPr lvl="0"/>
            <a:r>
              <a:rPr lang="en-GB" dirty="0"/>
              <a:t>Point Heading Here</a:t>
            </a:r>
            <a:endParaRPr lang="en-AU" dirty="0"/>
          </a:p>
        </p:txBody>
      </p:sp>
    </p:spTree>
    <p:extLst>
      <p:ext uri="{BB962C8B-B14F-4D97-AF65-F5344CB8AC3E}">
        <p14:creationId xmlns:p14="http://schemas.microsoft.com/office/powerpoint/2010/main" val="1022562961"/>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lage and Highlighter">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81F9BE44-8B2C-266B-1E17-75ADA7E59D64}"/>
              </a:ext>
            </a:extLst>
          </p:cNvPr>
          <p:cNvSpPr>
            <a:spLocks noGrp="1"/>
          </p:cNvSpPr>
          <p:nvPr>
            <p:ph type="pic" sz="quarter" idx="12" hasCustomPrompt="1"/>
          </p:nvPr>
        </p:nvSpPr>
        <p:spPr>
          <a:xfrm>
            <a:off x="8598051" y="549276"/>
            <a:ext cx="2898625" cy="3428980"/>
          </a:xfrm>
          <a:custGeom>
            <a:avLst/>
            <a:gdLst>
              <a:gd name="connsiteX0" fmla="*/ 0 w 2898625"/>
              <a:gd name="connsiteY0" fmla="*/ 0 h 3428980"/>
              <a:gd name="connsiteX1" fmla="*/ 2898625 w 2898625"/>
              <a:gd name="connsiteY1" fmla="*/ 0 h 3428980"/>
              <a:gd name="connsiteX2" fmla="*/ 2898625 w 2898625"/>
              <a:gd name="connsiteY2" fmla="*/ 3428980 h 3428980"/>
              <a:gd name="connsiteX3" fmla="*/ 0 w 2898625"/>
              <a:gd name="connsiteY3" fmla="*/ 3428980 h 3428980"/>
            </a:gdLst>
            <a:ahLst/>
            <a:cxnLst>
              <a:cxn ang="0">
                <a:pos x="connsiteX0" y="connsiteY0"/>
              </a:cxn>
              <a:cxn ang="0">
                <a:pos x="connsiteX1" y="connsiteY1"/>
              </a:cxn>
              <a:cxn ang="0">
                <a:pos x="connsiteX2" y="connsiteY2"/>
              </a:cxn>
              <a:cxn ang="0">
                <a:pos x="connsiteX3" y="connsiteY3"/>
              </a:cxn>
            </a:cxnLst>
            <a:rect l="l" t="t" r="r" b="b"/>
            <a:pathLst>
              <a:path w="2898625" h="3428980">
                <a:moveTo>
                  <a:pt x="0" y="0"/>
                </a:moveTo>
                <a:lnTo>
                  <a:pt x="2898625" y="0"/>
                </a:lnTo>
                <a:lnTo>
                  <a:pt x="2898625" y="3428980"/>
                </a:lnTo>
                <a:lnTo>
                  <a:pt x="0" y="3428980"/>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28" name="Picture Placeholder 27">
            <a:extLst>
              <a:ext uri="{FF2B5EF4-FFF2-40B4-BE49-F238E27FC236}">
                <a16:creationId xmlns:a16="http://schemas.microsoft.com/office/drawing/2014/main" id="{97015735-058D-86F1-04FA-0AB53615EC92}"/>
              </a:ext>
            </a:extLst>
          </p:cNvPr>
          <p:cNvSpPr>
            <a:spLocks noGrp="1"/>
          </p:cNvSpPr>
          <p:nvPr>
            <p:ph type="pic" sz="quarter" idx="13" hasCustomPrompt="1"/>
          </p:nvPr>
        </p:nvSpPr>
        <p:spPr>
          <a:xfrm>
            <a:off x="5599240" y="549277"/>
            <a:ext cx="2927944" cy="5552427"/>
          </a:xfrm>
          <a:custGeom>
            <a:avLst/>
            <a:gdLst>
              <a:gd name="connsiteX0" fmla="*/ 0 w 2927944"/>
              <a:gd name="connsiteY0" fmla="*/ 0 h 5552427"/>
              <a:gd name="connsiteX1" fmla="*/ 2927944 w 2927944"/>
              <a:gd name="connsiteY1" fmla="*/ 0 h 5552427"/>
              <a:gd name="connsiteX2" fmla="*/ 2927944 w 2927944"/>
              <a:gd name="connsiteY2" fmla="*/ 5552427 h 5552427"/>
              <a:gd name="connsiteX3" fmla="*/ 0 w 2927944"/>
              <a:gd name="connsiteY3" fmla="*/ 5552427 h 5552427"/>
            </a:gdLst>
            <a:ahLst/>
            <a:cxnLst>
              <a:cxn ang="0">
                <a:pos x="connsiteX0" y="connsiteY0"/>
              </a:cxn>
              <a:cxn ang="0">
                <a:pos x="connsiteX1" y="connsiteY1"/>
              </a:cxn>
              <a:cxn ang="0">
                <a:pos x="connsiteX2" y="connsiteY2"/>
              </a:cxn>
              <a:cxn ang="0">
                <a:pos x="connsiteX3" y="connsiteY3"/>
              </a:cxn>
            </a:cxnLst>
            <a:rect l="l" t="t" r="r" b="b"/>
            <a:pathLst>
              <a:path w="2927944" h="5552427">
                <a:moveTo>
                  <a:pt x="0" y="0"/>
                </a:moveTo>
                <a:lnTo>
                  <a:pt x="2927944" y="0"/>
                </a:lnTo>
                <a:lnTo>
                  <a:pt x="2927944" y="5552427"/>
                </a:lnTo>
                <a:lnTo>
                  <a:pt x="0" y="5552427"/>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20" name="Picture Placeholder 19">
            <a:extLst>
              <a:ext uri="{FF2B5EF4-FFF2-40B4-BE49-F238E27FC236}">
                <a16:creationId xmlns:a16="http://schemas.microsoft.com/office/drawing/2014/main" id="{89A55D81-C8F4-4AA5-8E74-4262CF020F7C}"/>
              </a:ext>
            </a:extLst>
          </p:cNvPr>
          <p:cNvSpPr>
            <a:spLocks noGrp="1"/>
          </p:cNvSpPr>
          <p:nvPr>
            <p:ph type="pic" sz="quarter" idx="11" hasCustomPrompt="1"/>
          </p:nvPr>
        </p:nvSpPr>
        <p:spPr>
          <a:xfrm>
            <a:off x="695326" y="3510010"/>
            <a:ext cx="4833049" cy="2591693"/>
          </a:xfrm>
          <a:custGeom>
            <a:avLst/>
            <a:gdLst>
              <a:gd name="connsiteX0" fmla="*/ 0 w 4833049"/>
              <a:gd name="connsiteY0" fmla="*/ 0 h 2591693"/>
              <a:gd name="connsiteX1" fmla="*/ 4833049 w 4833049"/>
              <a:gd name="connsiteY1" fmla="*/ 0 h 2591693"/>
              <a:gd name="connsiteX2" fmla="*/ 4833049 w 4833049"/>
              <a:gd name="connsiteY2" fmla="*/ 2591693 h 2591693"/>
              <a:gd name="connsiteX3" fmla="*/ 0 w 4833049"/>
              <a:gd name="connsiteY3" fmla="*/ 2591693 h 2591693"/>
            </a:gdLst>
            <a:ahLst/>
            <a:cxnLst>
              <a:cxn ang="0">
                <a:pos x="connsiteX0" y="connsiteY0"/>
              </a:cxn>
              <a:cxn ang="0">
                <a:pos x="connsiteX1" y="connsiteY1"/>
              </a:cxn>
              <a:cxn ang="0">
                <a:pos x="connsiteX2" y="connsiteY2"/>
              </a:cxn>
              <a:cxn ang="0">
                <a:pos x="connsiteX3" y="connsiteY3"/>
              </a:cxn>
            </a:cxnLst>
            <a:rect l="l" t="t" r="r" b="b"/>
            <a:pathLst>
              <a:path w="4833049" h="2591693">
                <a:moveTo>
                  <a:pt x="0" y="0"/>
                </a:moveTo>
                <a:lnTo>
                  <a:pt x="4833049" y="0"/>
                </a:lnTo>
                <a:lnTo>
                  <a:pt x="4833049" y="2591693"/>
                </a:lnTo>
                <a:lnTo>
                  <a:pt x="0" y="2591693"/>
                </a:lnTo>
                <a:close/>
              </a:path>
            </a:pathLst>
          </a:custGeom>
          <a:pattFill prst="pct20">
            <a:fgClr>
              <a:schemeClr val="accent1"/>
            </a:fgClr>
            <a:bgClr>
              <a:schemeClr val="bg1"/>
            </a:bgClr>
          </a:pattFill>
        </p:spPr>
        <p:txBody>
          <a:bodyPr wrap="square">
            <a:noAutofit/>
          </a:bodyPr>
          <a:lstStyle/>
          <a:p>
            <a:r>
              <a:rPr lang="en-GB" dirty="0"/>
              <a:t> </a:t>
            </a:r>
            <a:endParaRPr lang="en-AU" dirty="0"/>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6" name="Rectangle: Single Corner Rounded 5">
            <a:extLst>
              <a:ext uri="{FF2B5EF4-FFF2-40B4-BE49-F238E27FC236}">
                <a16:creationId xmlns:a16="http://schemas.microsoft.com/office/drawing/2014/main" id="{402BA5F1-B35E-73D8-8789-069C437EBB8C}"/>
              </a:ext>
            </a:extLst>
          </p:cNvPr>
          <p:cNvSpPr/>
          <p:nvPr userDrawn="1"/>
        </p:nvSpPr>
        <p:spPr>
          <a:xfrm flipV="1">
            <a:off x="8598050" y="4067175"/>
            <a:ext cx="2898625" cy="2034529"/>
          </a:xfrm>
          <a:prstGeom prst="round1Rect">
            <a:avLst/>
          </a:prstGeom>
          <a:solidFill>
            <a:srgbClr val="5F0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D077EA57-684C-CF7B-69D6-39CC11A573A1}"/>
              </a:ext>
            </a:extLst>
          </p:cNvPr>
          <p:cNvSpPr>
            <a:spLocks noGrp="1"/>
          </p:cNvSpPr>
          <p:nvPr>
            <p:ph type="ctrTitle" hasCustomPrompt="1"/>
          </p:nvPr>
        </p:nvSpPr>
        <p:spPr>
          <a:xfrm>
            <a:off x="607539" y="767775"/>
            <a:ext cx="4752603" cy="1245951"/>
          </a:xfrm>
        </p:spPr>
        <p:txBody>
          <a:bodyPr anchor="t">
            <a:noAutofit/>
          </a:bodyPr>
          <a:lstStyle>
            <a:lvl1pPr algn="l">
              <a:defRPr sz="3200">
                <a:solidFill>
                  <a:schemeClr val="tx1"/>
                </a:solidFill>
              </a:defRPr>
            </a:lvl1pPr>
          </a:lstStyle>
          <a:p>
            <a:r>
              <a:rPr lang="en-GB" sz="3200" dirty="0">
                <a:latin typeface="American Captain" pitchFamily="50" charset="0"/>
              </a:rPr>
              <a:t>Collage and Main text Highlighter Slide heading Here</a:t>
            </a:r>
            <a:endParaRPr lang="en-AU" sz="3200" dirty="0">
              <a:latin typeface="American Captain" pitchFamily="50" charset="0"/>
            </a:endParaRPr>
          </a:p>
        </p:txBody>
      </p:sp>
      <p:sp>
        <p:nvSpPr>
          <p:cNvPr id="16" name="Subtitle 2">
            <a:extLst>
              <a:ext uri="{FF2B5EF4-FFF2-40B4-BE49-F238E27FC236}">
                <a16:creationId xmlns:a16="http://schemas.microsoft.com/office/drawing/2014/main" id="{A423191D-D5DD-7082-6AF2-A89540D7D2A5}"/>
              </a:ext>
            </a:extLst>
          </p:cNvPr>
          <p:cNvSpPr>
            <a:spLocks noGrp="1"/>
          </p:cNvSpPr>
          <p:nvPr>
            <p:ph type="subTitle" idx="1" hasCustomPrompt="1"/>
          </p:nvPr>
        </p:nvSpPr>
        <p:spPr>
          <a:xfrm>
            <a:off x="607540" y="412138"/>
            <a:ext cx="4752603" cy="427938"/>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7" name="Text Placeholder 27">
            <a:extLst>
              <a:ext uri="{FF2B5EF4-FFF2-40B4-BE49-F238E27FC236}">
                <a16:creationId xmlns:a16="http://schemas.microsoft.com/office/drawing/2014/main" id="{946E2646-735F-1DBB-8B14-76E349FF21DD}"/>
              </a:ext>
            </a:extLst>
          </p:cNvPr>
          <p:cNvSpPr>
            <a:spLocks noGrp="1"/>
          </p:cNvSpPr>
          <p:nvPr>
            <p:ph type="body" sz="quarter" idx="10" hasCustomPrompt="1"/>
          </p:nvPr>
        </p:nvSpPr>
        <p:spPr>
          <a:xfrm>
            <a:off x="607539" y="1904776"/>
            <a:ext cx="4752603" cy="1505941"/>
          </a:xfrm>
        </p:spPr>
        <p:txBody>
          <a:bodyPr anchor="t"/>
          <a:lstStyle>
            <a:lvl1pPr>
              <a:defRPr/>
            </a:lvl1pPr>
          </a:lstStyle>
          <a:p>
            <a:pPr lvl="0"/>
            <a:r>
              <a:rPr lang="en-GB" dirty="0"/>
              <a:t>Text here</a:t>
            </a:r>
            <a:endParaRPr lang="en-AU" dirty="0"/>
          </a:p>
        </p:txBody>
      </p:sp>
      <p:sp>
        <p:nvSpPr>
          <p:cNvPr id="33" name="Text Placeholder 27">
            <a:extLst>
              <a:ext uri="{FF2B5EF4-FFF2-40B4-BE49-F238E27FC236}">
                <a16:creationId xmlns:a16="http://schemas.microsoft.com/office/drawing/2014/main" id="{54490343-67FA-B012-D311-854CB36A296E}"/>
              </a:ext>
            </a:extLst>
          </p:cNvPr>
          <p:cNvSpPr>
            <a:spLocks noGrp="1"/>
          </p:cNvSpPr>
          <p:nvPr>
            <p:ph type="body" sz="quarter" idx="14" hasCustomPrompt="1"/>
          </p:nvPr>
        </p:nvSpPr>
        <p:spPr>
          <a:xfrm>
            <a:off x="8799781" y="4408425"/>
            <a:ext cx="2522382" cy="1437639"/>
          </a:xfrm>
        </p:spPr>
        <p:txBody>
          <a:bodyPr anchor="t"/>
          <a:lstStyle>
            <a:lvl1pPr>
              <a:defRPr>
                <a:solidFill>
                  <a:schemeClr val="bg1"/>
                </a:solidFill>
              </a:defRPr>
            </a:lvl1pPr>
          </a:lstStyle>
          <a:p>
            <a:pPr lvl="0"/>
            <a:r>
              <a:rPr lang="en-GB" dirty="0"/>
              <a:t>Text here</a:t>
            </a:r>
            <a:endParaRPr lang="en-AU" dirty="0"/>
          </a:p>
        </p:txBody>
      </p:sp>
    </p:spTree>
    <p:extLst>
      <p:ext uri="{BB962C8B-B14F-4D97-AF65-F5344CB8AC3E}">
        <p14:creationId xmlns:p14="http://schemas.microsoft.com/office/powerpoint/2010/main" val="4095044151"/>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15" name="Title 1">
            <a:extLst>
              <a:ext uri="{FF2B5EF4-FFF2-40B4-BE49-F238E27FC236}">
                <a16:creationId xmlns:a16="http://schemas.microsoft.com/office/drawing/2014/main" id="{D077EA57-684C-CF7B-69D6-39CC11A573A1}"/>
              </a:ext>
            </a:extLst>
          </p:cNvPr>
          <p:cNvSpPr>
            <a:spLocks noGrp="1"/>
          </p:cNvSpPr>
          <p:nvPr>
            <p:ph type="ctrTitle" hasCustomPrompt="1"/>
          </p:nvPr>
        </p:nvSpPr>
        <p:spPr>
          <a:xfrm>
            <a:off x="607539" y="2142542"/>
            <a:ext cx="3583460" cy="1077218"/>
          </a:xfrm>
        </p:spPr>
        <p:txBody>
          <a:bodyPr anchor="t">
            <a:noAutofit/>
          </a:bodyPr>
          <a:lstStyle>
            <a:lvl1pPr algn="l">
              <a:defRPr sz="3200">
                <a:solidFill>
                  <a:schemeClr val="tx1"/>
                </a:solidFill>
              </a:defRPr>
            </a:lvl1pPr>
          </a:lstStyle>
          <a:p>
            <a:r>
              <a:rPr lang="en-GB" sz="3200" dirty="0">
                <a:latin typeface="American Captain" pitchFamily="50" charset="0"/>
              </a:rPr>
              <a:t>Graphical/Chart Slide heading here</a:t>
            </a:r>
            <a:endParaRPr lang="en-AU" sz="3200" dirty="0">
              <a:latin typeface="American Captain" pitchFamily="50" charset="0"/>
            </a:endParaRPr>
          </a:p>
        </p:txBody>
      </p:sp>
      <p:sp>
        <p:nvSpPr>
          <p:cNvPr id="16" name="Subtitle 2">
            <a:extLst>
              <a:ext uri="{FF2B5EF4-FFF2-40B4-BE49-F238E27FC236}">
                <a16:creationId xmlns:a16="http://schemas.microsoft.com/office/drawing/2014/main" id="{A423191D-D5DD-7082-6AF2-A89540D7D2A5}"/>
              </a:ext>
            </a:extLst>
          </p:cNvPr>
          <p:cNvSpPr>
            <a:spLocks noGrp="1"/>
          </p:cNvSpPr>
          <p:nvPr>
            <p:ph type="subTitle" idx="1" hasCustomPrompt="1"/>
          </p:nvPr>
        </p:nvSpPr>
        <p:spPr>
          <a:xfrm>
            <a:off x="607540" y="1661160"/>
            <a:ext cx="3583459" cy="557176"/>
          </a:xfrm>
        </p:spPr>
        <p:txBody>
          <a:bodyPr anchor="b">
            <a:noAutofit/>
          </a:bodyPr>
          <a:lstStyle>
            <a:lvl1pPr marL="0" indent="0" algn="l">
              <a:buNone/>
              <a:defRPr sz="1600" i="1">
                <a:solidFill>
                  <a:schemeClr val="accent1"/>
                </a:solidFill>
                <a:latin typeface="DM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Subheading Here</a:t>
            </a:r>
            <a:endParaRPr lang="en-AU" dirty="0"/>
          </a:p>
        </p:txBody>
      </p:sp>
      <p:sp>
        <p:nvSpPr>
          <p:cNvPr id="17" name="Text Placeholder 27">
            <a:extLst>
              <a:ext uri="{FF2B5EF4-FFF2-40B4-BE49-F238E27FC236}">
                <a16:creationId xmlns:a16="http://schemas.microsoft.com/office/drawing/2014/main" id="{946E2646-735F-1DBB-8B14-76E349FF21DD}"/>
              </a:ext>
            </a:extLst>
          </p:cNvPr>
          <p:cNvSpPr>
            <a:spLocks noGrp="1"/>
          </p:cNvSpPr>
          <p:nvPr>
            <p:ph type="body" sz="quarter" idx="10" hasCustomPrompt="1"/>
          </p:nvPr>
        </p:nvSpPr>
        <p:spPr>
          <a:xfrm>
            <a:off x="607539" y="3203492"/>
            <a:ext cx="3583460" cy="2242105"/>
          </a:xfrm>
        </p:spPr>
        <p:txBody>
          <a:bodyPr anchor="t"/>
          <a:lstStyle>
            <a:lvl1pPr>
              <a:defRPr/>
            </a:lvl1pPr>
          </a:lstStyle>
          <a:p>
            <a:pPr lvl="0"/>
            <a:r>
              <a:rPr lang="en-GB" dirty="0"/>
              <a:t>Text here</a:t>
            </a:r>
            <a:endParaRPr lang="en-AU" dirty="0"/>
          </a:p>
        </p:txBody>
      </p:sp>
      <p:sp>
        <p:nvSpPr>
          <p:cNvPr id="10" name="Oval 9">
            <a:extLst>
              <a:ext uri="{FF2B5EF4-FFF2-40B4-BE49-F238E27FC236}">
                <a16:creationId xmlns:a16="http://schemas.microsoft.com/office/drawing/2014/main" id="{51C3D7C5-917A-DB0C-A2CD-BE1E0351DCEC}"/>
              </a:ext>
            </a:extLst>
          </p:cNvPr>
          <p:cNvSpPr/>
          <p:nvPr userDrawn="1"/>
        </p:nvSpPr>
        <p:spPr>
          <a:xfrm>
            <a:off x="7668129" y="-2290764"/>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Chart Placeholder 21">
            <a:extLst>
              <a:ext uri="{FF2B5EF4-FFF2-40B4-BE49-F238E27FC236}">
                <a16:creationId xmlns:a16="http://schemas.microsoft.com/office/drawing/2014/main" id="{D0EA1D86-25B5-6357-4556-4A2A18044DBE}"/>
              </a:ext>
            </a:extLst>
          </p:cNvPr>
          <p:cNvSpPr>
            <a:spLocks noGrp="1"/>
          </p:cNvSpPr>
          <p:nvPr>
            <p:ph type="chart" sz="quarter" idx="11" hasCustomPrompt="1"/>
          </p:nvPr>
        </p:nvSpPr>
        <p:spPr>
          <a:xfrm>
            <a:off x="5289550" y="971550"/>
            <a:ext cx="6337300" cy="4937125"/>
          </a:xfrm>
        </p:spPr>
        <p:txBody>
          <a:bodyPr/>
          <a:lstStyle/>
          <a:p>
            <a:r>
              <a:rPr lang="en-GB" dirty="0"/>
              <a:t> </a:t>
            </a:r>
            <a:endParaRPr lang="en-AU" dirty="0"/>
          </a:p>
        </p:txBody>
      </p:sp>
    </p:spTree>
    <p:extLst>
      <p:ext uri="{BB962C8B-B14F-4D97-AF65-F5344CB8AC3E}">
        <p14:creationId xmlns:p14="http://schemas.microsoft.com/office/powerpoint/2010/main" val="1741349563"/>
      </p:ext>
    </p:extLst>
  </p:cSld>
  <p:clrMapOvr>
    <a:masterClrMapping/>
  </p:clrMapOvr>
  <p:extLst>
    <p:ext uri="{DCECCB84-F9BA-43D5-87BE-67443E8EF086}">
      <p15:sldGuideLst xmlns:p15="http://schemas.microsoft.com/office/powerpoint/2012/main">
        <p15:guide id="1" orient="horz" pos="754" userDrawn="1">
          <p15:clr>
            <a:srgbClr val="FBAE40"/>
          </p15:clr>
        </p15:guide>
        <p15:guide id="2" orient="horz" pos="45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527E4735-34ED-7E37-6CD3-CA10E5B9E11F}"/>
              </a:ext>
            </a:extLst>
          </p:cNvPr>
          <p:cNvSpPr>
            <a:spLocks noGrp="1"/>
          </p:cNvSpPr>
          <p:nvPr>
            <p:ph type="pic" sz="quarter" idx="10" hasCustomPrompt="1"/>
          </p:nvPr>
        </p:nvSpPr>
        <p:spPr>
          <a:xfrm>
            <a:off x="1" y="2"/>
            <a:ext cx="12191999" cy="3782685"/>
          </a:xfrm>
          <a:custGeom>
            <a:avLst/>
            <a:gdLst>
              <a:gd name="connsiteX0" fmla="*/ 0 w 12191999"/>
              <a:gd name="connsiteY0" fmla="*/ 0 h 3782685"/>
              <a:gd name="connsiteX1" fmla="*/ 12191999 w 12191999"/>
              <a:gd name="connsiteY1" fmla="*/ 0 h 3782685"/>
              <a:gd name="connsiteX2" fmla="*/ 12191999 w 12191999"/>
              <a:gd name="connsiteY2" fmla="*/ 2125519 h 3782685"/>
              <a:gd name="connsiteX3" fmla="*/ 12183473 w 12191999"/>
              <a:gd name="connsiteY3" fmla="*/ 2135319 h 3782685"/>
              <a:gd name="connsiteX4" fmla="*/ 6615191 w 12191999"/>
              <a:gd name="connsiteY4" fmla="*/ 3781073 h 3782685"/>
              <a:gd name="connsiteX5" fmla="*/ 6527380 w 12191999"/>
              <a:gd name="connsiteY5" fmla="*/ 3782421 h 3782685"/>
              <a:gd name="connsiteX6" fmla="*/ 6519270 w 12191999"/>
              <a:gd name="connsiteY6" fmla="*/ 3701965 h 3782685"/>
              <a:gd name="connsiteX7" fmla="*/ 6095999 w 12191999"/>
              <a:gd name="connsiteY7" fmla="*/ 3356990 h 3782685"/>
              <a:gd name="connsiteX8" fmla="*/ 5672729 w 12191999"/>
              <a:gd name="connsiteY8" fmla="*/ 3701965 h 3782685"/>
              <a:gd name="connsiteX9" fmla="*/ 5664592 w 12191999"/>
              <a:gd name="connsiteY9" fmla="*/ 3782685 h 3782685"/>
              <a:gd name="connsiteX10" fmla="*/ 5597370 w 12191999"/>
              <a:gd name="connsiteY10" fmla="*/ 3781694 h 3782685"/>
              <a:gd name="connsiteX11" fmla="*/ 124565 w 12191999"/>
              <a:gd name="connsiteY11" fmla="*/ 2249769 h 3782685"/>
              <a:gd name="connsiteX12" fmla="*/ 0 w 12191999"/>
              <a:gd name="connsiteY12" fmla="*/ 2117416 h 378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1999" h="3782685">
                <a:moveTo>
                  <a:pt x="0" y="0"/>
                </a:moveTo>
                <a:lnTo>
                  <a:pt x="12191999" y="0"/>
                </a:lnTo>
                <a:lnTo>
                  <a:pt x="12191999" y="2125519"/>
                </a:lnTo>
                <a:lnTo>
                  <a:pt x="12183473" y="2135319"/>
                </a:lnTo>
                <a:cubicBezTo>
                  <a:pt x="11331666" y="3040028"/>
                  <a:pt x="9184321" y="3701876"/>
                  <a:pt x="6615191" y="3781073"/>
                </a:cubicBezTo>
                <a:lnTo>
                  <a:pt x="6527380" y="3782421"/>
                </a:lnTo>
                <a:lnTo>
                  <a:pt x="6519270" y="3701965"/>
                </a:lnTo>
                <a:cubicBezTo>
                  <a:pt x="6478983" y="3505088"/>
                  <a:pt x="6304786" y="3356990"/>
                  <a:pt x="6095999" y="3356990"/>
                </a:cubicBezTo>
                <a:cubicBezTo>
                  <a:pt x="5887212" y="3356990"/>
                  <a:pt x="5713016" y="3505088"/>
                  <a:pt x="5672729" y="3701965"/>
                </a:cubicBezTo>
                <a:lnTo>
                  <a:pt x="5664592" y="3782685"/>
                </a:lnTo>
                <a:lnTo>
                  <a:pt x="5597370" y="3781694"/>
                </a:lnTo>
                <a:cubicBezTo>
                  <a:pt x="3128850" y="3708651"/>
                  <a:pt x="1046903" y="3097801"/>
                  <a:pt x="124565" y="2249769"/>
                </a:cubicBezTo>
                <a:lnTo>
                  <a:pt x="0" y="2117416"/>
                </a:lnTo>
                <a:close/>
              </a:path>
            </a:pathLst>
          </a:custGeom>
          <a:pattFill prst="pct20">
            <a:fgClr>
              <a:srgbClr val="5F00C5"/>
            </a:fgClr>
            <a:bgClr>
              <a:schemeClr val="bg1"/>
            </a:bgClr>
          </a:pattFill>
        </p:spPr>
        <p:txBody>
          <a:bodyPr wrap="square">
            <a:noAutofit/>
          </a:bodyPr>
          <a:lstStyle>
            <a:lvl1pPr marL="0" indent="0">
              <a:buNone/>
              <a:defRPr/>
            </a:lvl1pPr>
          </a:lstStyle>
          <a:p>
            <a:r>
              <a:rPr lang="en-GB" dirty="0"/>
              <a:t> </a:t>
            </a:r>
          </a:p>
        </p:txBody>
      </p:sp>
      <p:sp>
        <p:nvSpPr>
          <p:cNvPr id="20" name="Oval 19">
            <a:extLst>
              <a:ext uri="{FF2B5EF4-FFF2-40B4-BE49-F238E27FC236}">
                <a16:creationId xmlns:a16="http://schemas.microsoft.com/office/drawing/2014/main" id="{749BB778-949A-AAD9-D71F-625EAC92D609}"/>
              </a:ext>
            </a:extLst>
          </p:cNvPr>
          <p:cNvSpPr/>
          <p:nvPr userDrawn="1"/>
        </p:nvSpPr>
        <p:spPr>
          <a:xfrm>
            <a:off x="5663952" y="3356992"/>
            <a:ext cx="864096" cy="864096"/>
          </a:xfrm>
          <a:prstGeom prst="ellipse">
            <a:avLst/>
          </a:prstGeom>
          <a:solidFill>
            <a:srgbClr val="5F0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9B46357-6EEA-EB0F-2F4F-23AAD167AB8D}"/>
              </a:ext>
            </a:extLst>
          </p:cNvPr>
          <p:cNvSpPr txBox="1"/>
          <p:nvPr userDrawn="1"/>
        </p:nvSpPr>
        <p:spPr>
          <a:xfrm>
            <a:off x="5836433" y="3462242"/>
            <a:ext cx="530915" cy="923330"/>
          </a:xfrm>
          <a:prstGeom prst="rect">
            <a:avLst/>
          </a:prstGeom>
          <a:noFill/>
        </p:spPr>
        <p:txBody>
          <a:bodyPr wrap="none" rtlCol="0">
            <a:spAutoFit/>
          </a:bodyPr>
          <a:lstStyle/>
          <a:p>
            <a:r>
              <a:rPr lang="en-GB" sz="5400" dirty="0">
                <a:solidFill>
                  <a:schemeClr val="bg1"/>
                </a:solidFill>
                <a:latin typeface="Arial Black" panose="020B0A04020102020204" pitchFamily="34" charset="0"/>
              </a:rPr>
              <a:t>“</a:t>
            </a:r>
          </a:p>
        </p:txBody>
      </p:sp>
      <p:sp>
        <p:nvSpPr>
          <p:cNvPr id="18" name="Text Placeholder 9">
            <a:extLst>
              <a:ext uri="{FF2B5EF4-FFF2-40B4-BE49-F238E27FC236}">
                <a16:creationId xmlns:a16="http://schemas.microsoft.com/office/drawing/2014/main" id="{ACCD1C65-CAAB-8B28-6A5B-93CFA9DEC765}"/>
              </a:ext>
            </a:extLst>
          </p:cNvPr>
          <p:cNvSpPr>
            <a:spLocks noGrp="1"/>
          </p:cNvSpPr>
          <p:nvPr>
            <p:ph type="body" sz="quarter" idx="11" hasCustomPrompt="1"/>
          </p:nvPr>
        </p:nvSpPr>
        <p:spPr>
          <a:xfrm>
            <a:off x="1944914" y="4585072"/>
            <a:ext cx="8302172" cy="1220192"/>
          </a:xfrm>
        </p:spPr>
        <p:txBody>
          <a:bodyPr anchor="t">
            <a:noAutofit/>
          </a:bodyPr>
          <a:lstStyle>
            <a:lvl1pPr marL="0" indent="0" algn="ctr">
              <a:lnSpc>
                <a:spcPct val="150000"/>
              </a:lnSpc>
              <a:spcBef>
                <a:spcPts val="0"/>
              </a:spcBef>
              <a:buNone/>
              <a:defRPr sz="1600" b="0" i="1">
                <a:solidFill>
                  <a:srgbClr val="636363"/>
                </a:solidFill>
                <a:latin typeface="DM Sans" pitchFamily="2" charset="0"/>
                <a:ea typeface="Open Sans" panose="020B0606030504020204" pitchFamily="34" charset="0"/>
                <a:cs typeface="Open Sans" panose="020B0606030504020204" pitchFamily="34" charset="0"/>
              </a:defRPr>
            </a:lvl1pPr>
            <a:lvl2pPr marL="457200" indent="0">
              <a:buNone/>
              <a:defRPr sz="4400" b="1">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4400" b="1">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4400" b="1">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4400" b="1">
                <a:latin typeface="Open Sans" panose="020B0606030504020204" pitchFamily="34" charset="0"/>
                <a:ea typeface="Open Sans" panose="020B0606030504020204" pitchFamily="34" charset="0"/>
                <a:cs typeface="Open Sans" panose="020B0606030504020204" pitchFamily="34" charset="0"/>
              </a:defRPr>
            </a:lvl5pPr>
          </a:lstStyle>
          <a:p>
            <a:pPr lvl="0"/>
            <a:r>
              <a:rPr lang="en-GB" dirty="0"/>
              <a:t>Text Here</a:t>
            </a:r>
          </a:p>
        </p:txBody>
      </p:sp>
      <p:sp>
        <p:nvSpPr>
          <p:cNvPr id="2" name="Rectangle 1">
            <a:extLst>
              <a:ext uri="{FF2B5EF4-FFF2-40B4-BE49-F238E27FC236}">
                <a16:creationId xmlns:a16="http://schemas.microsoft.com/office/drawing/2014/main" id="{7D6028FE-B47E-3614-162D-07E875AB0B76}"/>
              </a:ext>
            </a:extLst>
          </p:cNvPr>
          <p:cNvSpPr/>
          <p:nvPr userDrawn="1"/>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3" name="Graphic 2">
            <a:extLst>
              <a:ext uri="{FF2B5EF4-FFF2-40B4-BE49-F238E27FC236}">
                <a16:creationId xmlns:a16="http://schemas.microsoft.com/office/drawing/2014/main" id="{99D2C414-FA55-088A-F7A3-434874513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4" name="TextBox 3">
            <a:extLst>
              <a:ext uri="{FF2B5EF4-FFF2-40B4-BE49-F238E27FC236}">
                <a16:creationId xmlns:a16="http://schemas.microsoft.com/office/drawing/2014/main" id="{CC2AE795-BD98-DD4B-D94C-1BB997A7A86B}"/>
              </a:ext>
            </a:extLst>
          </p:cNvPr>
          <p:cNvSpPr txBox="1"/>
          <p:nvPr userDrawn="1"/>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5" name="TextBox 4">
            <a:extLst>
              <a:ext uri="{FF2B5EF4-FFF2-40B4-BE49-F238E27FC236}">
                <a16:creationId xmlns:a16="http://schemas.microsoft.com/office/drawing/2014/main" id="{D6F8E97A-9A78-E46D-164B-520BCDE7800E}"/>
              </a:ext>
            </a:extLst>
          </p:cNvPr>
          <p:cNvSpPr txBox="1"/>
          <p:nvPr userDrawn="1"/>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Tree>
    <p:extLst>
      <p:ext uri="{BB962C8B-B14F-4D97-AF65-F5344CB8AC3E}">
        <p14:creationId xmlns:p14="http://schemas.microsoft.com/office/powerpoint/2010/main" val="1125893675"/>
      </p:ext>
    </p:extLst>
  </p:cSld>
  <p:clrMapOvr>
    <a:masterClrMapping/>
  </p:clrMapOvr>
  <p:extLst>
    <p:ext uri="{DCECCB84-F9BA-43D5-87BE-67443E8EF086}">
      <p15:sldGuideLst xmlns:p15="http://schemas.microsoft.com/office/powerpoint/2012/main">
        <p15:guide id="1" pos="438">
          <p15:clr>
            <a:srgbClr val="FBAE40"/>
          </p15:clr>
        </p15:guide>
        <p15:guide id="2" pos="72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 Purp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6908728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453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 Plain Purp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Tree>
    <p:extLst>
      <p:ext uri="{BB962C8B-B14F-4D97-AF65-F5344CB8AC3E}">
        <p14:creationId xmlns:p14="http://schemas.microsoft.com/office/powerpoint/2010/main" val="23281499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 Plain Purple">
    <p:bg>
      <p:bgPr>
        <a:gradFill>
          <a:gsLst>
            <a:gs pos="100000">
              <a:schemeClr val="tx1"/>
            </a:gs>
            <a:gs pos="0">
              <a:srgbClr val="44008D"/>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868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Dark Grey">
    <p:bg>
      <p:bgPr>
        <a:gradFill>
          <a:gsLst>
            <a:gs pos="100000">
              <a:schemeClr val="tx1"/>
            </a:gs>
            <a:gs pos="0">
              <a:srgbClr val="636363"/>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1592831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Yellow">
    <p:bg>
      <p:bgPr>
        <a:gradFill>
          <a:gsLst>
            <a:gs pos="100000">
              <a:schemeClr val="tx1"/>
            </a:gs>
            <a:gs pos="0">
              <a:schemeClr val="accent5"/>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39108023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 Green">
    <p:bg>
      <p:bgPr>
        <a:gradFill>
          <a:gsLst>
            <a:gs pos="100000">
              <a:schemeClr val="tx1"/>
            </a:gs>
            <a:gs pos="0">
              <a:schemeClr val="accent6"/>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23648195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 Red">
    <p:bg>
      <p:bgPr>
        <a:gradFill>
          <a:gsLst>
            <a:gs pos="100000">
              <a:schemeClr val="tx1"/>
            </a:gs>
            <a:gs pos="0">
              <a:srgbClr val="FF3621"/>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5E728A-6BC1-CF21-B110-E0D5CD235B26}"/>
              </a:ext>
            </a:extLst>
          </p:cNvPr>
          <p:cNvSpPr>
            <a:spLocks noGrp="1"/>
          </p:cNvSpPr>
          <p:nvPr>
            <p:ph type="subTitle" idx="1"/>
          </p:nvPr>
        </p:nvSpPr>
        <p:spPr>
          <a:xfrm>
            <a:off x="766618" y="3213245"/>
            <a:ext cx="7010400" cy="111194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10" name="Rectangle 9">
            <a:extLst>
              <a:ext uri="{FF2B5EF4-FFF2-40B4-BE49-F238E27FC236}">
                <a16:creationId xmlns:a16="http://schemas.microsoft.com/office/drawing/2014/main" id="{CEF2879F-4731-DD3F-91C7-85EF4513EFED}"/>
              </a:ext>
            </a:extLst>
          </p:cNvPr>
          <p:cNvSpPr/>
          <p:nvPr userDrawn="1"/>
        </p:nvSpPr>
        <p:spPr>
          <a:xfrm>
            <a:off x="5936826" y="6272107"/>
            <a:ext cx="318347"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TextBox 10">
            <a:extLst>
              <a:ext uri="{FF2B5EF4-FFF2-40B4-BE49-F238E27FC236}">
                <a16:creationId xmlns:a16="http://schemas.microsoft.com/office/drawing/2014/main" id="{E1E09098-E996-035A-4ED4-5A9D94D5BC6B}"/>
              </a:ext>
            </a:extLst>
          </p:cNvPr>
          <p:cNvSpPr txBox="1"/>
          <p:nvPr userDrawn="1"/>
        </p:nvSpPr>
        <p:spPr>
          <a:xfrm>
            <a:off x="2736429" y="6437220"/>
            <a:ext cx="6719144" cy="276999"/>
          </a:xfrm>
          <a:prstGeom prst="rect">
            <a:avLst/>
          </a:prstGeom>
          <a:noFill/>
        </p:spPr>
        <p:txBody>
          <a:bodyPr wrap="square" rtlCol="0">
            <a:noAutofit/>
          </a:bodyPr>
          <a:lstStyle/>
          <a:p>
            <a:pPr algn="ctr"/>
            <a:r>
              <a:rPr lang="en-GB" sz="1200" dirty="0">
                <a:solidFill>
                  <a:schemeClr val="bg1"/>
                </a:solidFill>
                <a:latin typeface="DM Sans" pitchFamily="2" charset="0"/>
              </a:rPr>
              <a:t>www.greyskullanalytics.com</a:t>
            </a:r>
          </a:p>
        </p:txBody>
      </p:sp>
      <p:sp>
        <p:nvSpPr>
          <p:cNvPr id="2" name="Title 1">
            <a:extLst>
              <a:ext uri="{FF2B5EF4-FFF2-40B4-BE49-F238E27FC236}">
                <a16:creationId xmlns:a16="http://schemas.microsoft.com/office/drawing/2014/main" id="{BDBE56D4-565C-5808-BA93-2A24A19E40FD}"/>
              </a:ext>
            </a:extLst>
          </p:cNvPr>
          <p:cNvSpPr>
            <a:spLocks noGrp="1"/>
          </p:cNvSpPr>
          <p:nvPr>
            <p:ph type="ctrTitle" hasCustomPrompt="1"/>
          </p:nvPr>
        </p:nvSpPr>
        <p:spPr>
          <a:xfrm>
            <a:off x="766618" y="2512292"/>
            <a:ext cx="8127692" cy="700954"/>
          </a:xfrm>
        </p:spPr>
        <p:txBody>
          <a:bodyPr anchor="b">
            <a:noAutofit/>
          </a:bodyPr>
          <a:lstStyle>
            <a:lvl1pPr algn="l">
              <a:defRPr sz="4400">
                <a:solidFill>
                  <a:schemeClr val="bg1"/>
                </a:solidFill>
              </a:defRPr>
            </a:lvl1pPr>
          </a:lstStyle>
          <a:p>
            <a:r>
              <a:rPr lang="en-US" dirty="0"/>
              <a:t>Presentation Title Slide Heading Here</a:t>
            </a:r>
            <a:endParaRPr lang="en-AU" dirty="0"/>
          </a:p>
        </p:txBody>
      </p:sp>
      <p:sp>
        <p:nvSpPr>
          <p:cNvPr id="6" name="Graphic 4">
            <a:extLst>
              <a:ext uri="{FF2B5EF4-FFF2-40B4-BE49-F238E27FC236}">
                <a16:creationId xmlns:a16="http://schemas.microsoft.com/office/drawing/2014/main" id="{E35CAE58-8C9C-B71B-99BB-B44DB2E4FA6A}"/>
              </a:ext>
            </a:extLst>
          </p:cNvPr>
          <p:cNvSpPr/>
          <p:nvPr userDrawn="1"/>
        </p:nvSpPr>
        <p:spPr>
          <a:xfrm>
            <a:off x="766618" y="565378"/>
            <a:ext cx="3004893" cy="905808"/>
          </a:xfrm>
          <a:custGeom>
            <a:avLst/>
            <a:gdLst>
              <a:gd name="connsiteX0" fmla="*/ 335742 w 3004893"/>
              <a:gd name="connsiteY0" fmla="*/ 904551 h 905808"/>
              <a:gd name="connsiteX1" fmla="*/ 308314 w 3004893"/>
              <a:gd name="connsiteY1" fmla="*/ 892404 h 905808"/>
              <a:gd name="connsiteX2" fmla="*/ 285229 w 3004893"/>
              <a:gd name="connsiteY2" fmla="*/ 870963 h 905808"/>
              <a:gd name="connsiteX3" fmla="*/ 225190 w 3004893"/>
              <a:gd name="connsiteY3" fmla="*/ 824800 h 905808"/>
              <a:gd name="connsiteX4" fmla="*/ 184235 w 3004893"/>
              <a:gd name="connsiteY4" fmla="*/ 798392 h 905808"/>
              <a:gd name="connsiteX5" fmla="*/ 164126 w 3004893"/>
              <a:gd name="connsiteY5" fmla="*/ 744534 h 905808"/>
              <a:gd name="connsiteX6" fmla="*/ 140294 w 3004893"/>
              <a:gd name="connsiteY6" fmla="*/ 640787 h 905808"/>
              <a:gd name="connsiteX7" fmla="*/ 131379 w 3004893"/>
              <a:gd name="connsiteY7" fmla="*/ 633885 h 905808"/>
              <a:gd name="connsiteX8" fmla="*/ 112636 w 3004893"/>
              <a:gd name="connsiteY8" fmla="*/ 615383 h 905808"/>
              <a:gd name="connsiteX9" fmla="*/ 95315 w 3004893"/>
              <a:gd name="connsiteY9" fmla="*/ 596272 h 905808"/>
              <a:gd name="connsiteX10" fmla="*/ 74130 w 3004893"/>
              <a:gd name="connsiteY10" fmla="*/ 578436 h 905808"/>
              <a:gd name="connsiteX11" fmla="*/ 70648 w 3004893"/>
              <a:gd name="connsiteY11" fmla="*/ 559922 h 905808"/>
              <a:gd name="connsiteX12" fmla="*/ 81328 w 3004893"/>
              <a:gd name="connsiteY12" fmla="*/ 521528 h 905808"/>
              <a:gd name="connsiteX13" fmla="*/ 80493 w 3004893"/>
              <a:gd name="connsiteY13" fmla="*/ 499867 h 905808"/>
              <a:gd name="connsiteX14" fmla="*/ 74239 w 3004893"/>
              <a:gd name="connsiteY14" fmla="*/ 483598 h 905808"/>
              <a:gd name="connsiteX15" fmla="*/ 69681 w 3004893"/>
              <a:gd name="connsiteY15" fmla="*/ 469933 h 905808"/>
              <a:gd name="connsiteX16" fmla="*/ 59875 w 3004893"/>
              <a:gd name="connsiteY16" fmla="*/ 433835 h 905808"/>
              <a:gd name="connsiteX17" fmla="*/ 54581 w 3004893"/>
              <a:gd name="connsiteY17" fmla="*/ 400958 h 905808"/>
              <a:gd name="connsiteX18" fmla="*/ 52266 w 3004893"/>
              <a:gd name="connsiteY18" fmla="*/ 367798 h 905808"/>
              <a:gd name="connsiteX19" fmla="*/ 51450 w 3004893"/>
              <a:gd name="connsiteY19" fmla="*/ 348303 h 905808"/>
              <a:gd name="connsiteX20" fmla="*/ 44943 w 3004893"/>
              <a:gd name="connsiteY20" fmla="*/ 346852 h 905808"/>
              <a:gd name="connsiteX21" fmla="*/ 4318 w 3004893"/>
              <a:gd name="connsiteY21" fmla="*/ 316084 h 905808"/>
              <a:gd name="connsiteX22" fmla="*/ 810 w 3004893"/>
              <a:gd name="connsiteY22" fmla="*/ 296842 h 905808"/>
              <a:gd name="connsiteX23" fmla="*/ 4320 w 3004893"/>
              <a:gd name="connsiteY23" fmla="*/ 275569 h 905808"/>
              <a:gd name="connsiteX24" fmla="*/ 70817 w 3004893"/>
              <a:gd name="connsiteY24" fmla="*/ 210187 h 905808"/>
              <a:gd name="connsiteX25" fmla="*/ 84925 w 3004893"/>
              <a:gd name="connsiteY25" fmla="*/ 195789 h 905808"/>
              <a:gd name="connsiteX26" fmla="*/ 174620 w 3004893"/>
              <a:gd name="connsiteY26" fmla="*/ 75735 h 905808"/>
              <a:gd name="connsiteX27" fmla="*/ 256424 w 3004893"/>
              <a:gd name="connsiteY27" fmla="*/ 23170 h 905808"/>
              <a:gd name="connsiteX28" fmla="*/ 308483 w 3004893"/>
              <a:gd name="connsiteY28" fmla="*/ 7719 h 905808"/>
              <a:gd name="connsiteX29" fmla="*/ 419614 w 3004893"/>
              <a:gd name="connsiteY29" fmla="*/ 3293 h 905808"/>
              <a:gd name="connsiteX30" fmla="*/ 445622 w 3004893"/>
              <a:gd name="connsiteY30" fmla="*/ 7831 h 905808"/>
              <a:gd name="connsiteX31" fmla="*/ 460098 w 3004893"/>
              <a:gd name="connsiteY31" fmla="*/ 11061 h 905808"/>
              <a:gd name="connsiteX32" fmla="*/ 556969 w 3004893"/>
              <a:gd name="connsiteY32" fmla="*/ 62913 h 905808"/>
              <a:gd name="connsiteX33" fmla="*/ 573888 w 3004893"/>
              <a:gd name="connsiteY33" fmla="*/ 72079 h 905808"/>
              <a:gd name="connsiteX34" fmla="*/ 652867 w 3004893"/>
              <a:gd name="connsiteY34" fmla="*/ 89373 h 905808"/>
              <a:gd name="connsiteX35" fmla="*/ 696784 w 3004893"/>
              <a:gd name="connsiteY35" fmla="*/ 131473 h 905808"/>
              <a:gd name="connsiteX36" fmla="*/ 713692 w 3004893"/>
              <a:gd name="connsiteY36" fmla="*/ 200537 h 905808"/>
              <a:gd name="connsiteX37" fmla="*/ 708873 w 3004893"/>
              <a:gd name="connsiteY37" fmla="*/ 232423 h 905808"/>
              <a:gd name="connsiteX38" fmla="*/ 686922 w 3004893"/>
              <a:gd name="connsiteY38" fmla="*/ 275603 h 905808"/>
              <a:gd name="connsiteX39" fmla="*/ 686407 w 3004893"/>
              <a:gd name="connsiteY39" fmla="*/ 286665 h 905808"/>
              <a:gd name="connsiteX40" fmla="*/ 690016 w 3004893"/>
              <a:gd name="connsiteY40" fmla="*/ 326404 h 905808"/>
              <a:gd name="connsiteX41" fmla="*/ 689342 w 3004893"/>
              <a:gd name="connsiteY41" fmla="*/ 379113 h 905808"/>
              <a:gd name="connsiteX42" fmla="*/ 684652 w 3004893"/>
              <a:gd name="connsiteY42" fmla="*/ 425799 h 905808"/>
              <a:gd name="connsiteX43" fmla="*/ 678012 w 3004893"/>
              <a:gd name="connsiteY43" fmla="*/ 469397 h 905808"/>
              <a:gd name="connsiteX44" fmla="*/ 680875 w 3004893"/>
              <a:gd name="connsiteY44" fmla="*/ 518785 h 905808"/>
              <a:gd name="connsiteX45" fmla="*/ 669347 w 3004893"/>
              <a:gd name="connsiteY45" fmla="*/ 572829 h 905808"/>
              <a:gd name="connsiteX46" fmla="*/ 646852 w 3004893"/>
              <a:gd name="connsiteY46" fmla="*/ 596795 h 905808"/>
              <a:gd name="connsiteX47" fmla="*/ 642209 w 3004893"/>
              <a:gd name="connsiteY47" fmla="*/ 607707 h 905808"/>
              <a:gd name="connsiteX48" fmla="*/ 630995 w 3004893"/>
              <a:gd name="connsiteY48" fmla="*/ 622522 h 905808"/>
              <a:gd name="connsiteX49" fmla="*/ 623129 w 3004893"/>
              <a:gd name="connsiteY49" fmla="*/ 631310 h 905808"/>
              <a:gd name="connsiteX50" fmla="*/ 620781 w 3004893"/>
              <a:gd name="connsiteY50" fmla="*/ 646926 h 905808"/>
              <a:gd name="connsiteX51" fmla="*/ 612435 w 3004893"/>
              <a:gd name="connsiteY51" fmla="*/ 710217 h 905808"/>
              <a:gd name="connsiteX52" fmla="*/ 609225 w 3004893"/>
              <a:gd name="connsiteY52" fmla="*/ 738027 h 905808"/>
              <a:gd name="connsiteX53" fmla="*/ 563848 w 3004893"/>
              <a:gd name="connsiteY53" fmla="*/ 806425 h 905808"/>
              <a:gd name="connsiteX54" fmla="*/ 549897 w 3004893"/>
              <a:gd name="connsiteY54" fmla="*/ 816820 h 905808"/>
              <a:gd name="connsiteX55" fmla="*/ 527121 w 3004893"/>
              <a:gd name="connsiteY55" fmla="*/ 833731 h 905808"/>
              <a:gd name="connsiteX56" fmla="*/ 491827 w 3004893"/>
              <a:gd name="connsiteY56" fmla="*/ 862567 h 905808"/>
              <a:gd name="connsiteX57" fmla="*/ 439038 w 3004893"/>
              <a:gd name="connsiteY57" fmla="*/ 901645 h 905808"/>
              <a:gd name="connsiteX58" fmla="*/ 417801 w 3004893"/>
              <a:gd name="connsiteY58" fmla="*/ 905524 h 905808"/>
              <a:gd name="connsiteX59" fmla="*/ 402947 w 3004893"/>
              <a:gd name="connsiteY59" fmla="*/ 902661 h 905808"/>
              <a:gd name="connsiteX60" fmla="*/ 383425 w 3004893"/>
              <a:gd name="connsiteY60" fmla="*/ 901118 h 905808"/>
              <a:gd name="connsiteX61" fmla="*/ 361840 w 3004893"/>
              <a:gd name="connsiteY61" fmla="*/ 903049 h 905808"/>
              <a:gd name="connsiteX62" fmla="*/ 335742 w 3004893"/>
              <a:gd name="connsiteY62" fmla="*/ 904551 h 905808"/>
              <a:gd name="connsiteX63" fmla="*/ 372715 w 3004893"/>
              <a:gd name="connsiteY63" fmla="*/ 888216 h 905808"/>
              <a:gd name="connsiteX64" fmla="*/ 399252 w 3004893"/>
              <a:gd name="connsiteY64" fmla="*/ 888366 h 905808"/>
              <a:gd name="connsiteX65" fmla="*/ 436455 w 3004893"/>
              <a:gd name="connsiteY65" fmla="*/ 886473 h 905808"/>
              <a:gd name="connsiteX66" fmla="*/ 453986 w 3004893"/>
              <a:gd name="connsiteY66" fmla="*/ 879049 h 905808"/>
              <a:gd name="connsiteX67" fmla="*/ 481695 w 3004893"/>
              <a:gd name="connsiteY67" fmla="*/ 854492 h 905808"/>
              <a:gd name="connsiteX68" fmla="*/ 493631 w 3004893"/>
              <a:gd name="connsiteY68" fmla="*/ 842489 h 905808"/>
              <a:gd name="connsiteX69" fmla="*/ 513465 w 3004893"/>
              <a:gd name="connsiteY69" fmla="*/ 827825 h 905808"/>
              <a:gd name="connsiteX70" fmla="*/ 578473 w 3004893"/>
              <a:gd name="connsiteY70" fmla="*/ 767960 h 905808"/>
              <a:gd name="connsiteX71" fmla="*/ 596817 w 3004893"/>
              <a:gd name="connsiteY71" fmla="*/ 727241 h 905808"/>
              <a:gd name="connsiteX72" fmla="*/ 603823 w 3004893"/>
              <a:gd name="connsiteY72" fmla="*/ 674909 h 905808"/>
              <a:gd name="connsiteX73" fmla="*/ 607819 w 3004893"/>
              <a:gd name="connsiteY73" fmla="*/ 643848 h 905808"/>
              <a:gd name="connsiteX74" fmla="*/ 611720 w 3004893"/>
              <a:gd name="connsiteY74" fmla="*/ 625136 h 905808"/>
              <a:gd name="connsiteX75" fmla="*/ 614318 w 3004893"/>
              <a:gd name="connsiteY75" fmla="*/ 618381 h 905808"/>
              <a:gd name="connsiteX76" fmla="*/ 591314 w 3004893"/>
              <a:gd name="connsiteY76" fmla="*/ 606584 h 905808"/>
              <a:gd name="connsiteX77" fmla="*/ 579890 w 3004893"/>
              <a:gd name="connsiteY77" fmla="*/ 634888 h 905808"/>
              <a:gd name="connsiteX78" fmla="*/ 564777 w 3004893"/>
              <a:gd name="connsiteY78" fmla="*/ 682717 h 905808"/>
              <a:gd name="connsiteX79" fmla="*/ 551851 w 3004893"/>
              <a:gd name="connsiteY79" fmla="*/ 723712 h 905808"/>
              <a:gd name="connsiteX80" fmla="*/ 537192 w 3004893"/>
              <a:gd name="connsiteY80" fmla="*/ 762937 h 905808"/>
              <a:gd name="connsiteX81" fmla="*/ 520929 w 3004893"/>
              <a:gd name="connsiteY81" fmla="*/ 765689 h 905808"/>
              <a:gd name="connsiteX82" fmla="*/ 505655 w 3004893"/>
              <a:gd name="connsiteY82" fmla="*/ 764937 h 905808"/>
              <a:gd name="connsiteX83" fmla="*/ 503005 w 3004893"/>
              <a:gd name="connsiteY83" fmla="*/ 700349 h 905808"/>
              <a:gd name="connsiteX84" fmla="*/ 515438 w 3004893"/>
              <a:gd name="connsiteY84" fmla="*/ 703179 h 905808"/>
              <a:gd name="connsiteX85" fmla="*/ 527885 w 3004893"/>
              <a:gd name="connsiteY85" fmla="*/ 706463 h 905808"/>
              <a:gd name="connsiteX86" fmla="*/ 527896 w 3004893"/>
              <a:gd name="connsiteY86" fmla="*/ 703311 h 905808"/>
              <a:gd name="connsiteX87" fmla="*/ 515398 w 3004893"/>
              <a:gd name="connsiteY87" fmla="*/ 696496 h 905808"/>
              <a:gd name="connsiteX88" fmla="*/ 502555 w 3004893"/>
              <a:gd name="connsiteY88" fmla="*/ 690639 h 905808"/>
              <a:gd name="connsiteX89" fmla="*/ 501356 w 3004893"/>
              <a:gd name="connsiteY89" fmla="*/ 634169 h 905808"/>
              <a:gd name="connsiteX90" fmla="*/ 508329 w 3004893"/>
              <a:gd name="connsiteY90" fmla="*/ 632611 h 905808"/>
              <a:gd name="connsiteX91" fmla="*/ 519711 w 3004893"/>
              <a:gd name="connsiteY91" fmla="*/ 631794 h 905808"/>
              <a:gd name="connsiteX92" fmla="*/ 527019 w 3004893"/>
              <a:gd name="connsiteY92" fmla="*/ 627136 h 905808"/>
              <a:gd name="connsiteX93" fmla="*/ 545656 w 3004893"/>
              <a:gd name="connsiteY93" fmla="*/ 601127 h 905808"/>
              <a:gd name="connsiteX94" fmla="*/ 558284 w 3004893"/>
              <a:gd name="connsiteY94" fmla="*/ 593154 h 905808"/>
              <a:gd name="connsiteX95" fmla="*/ 611109 w 3004893"/>
              <a:gd name="connsiteY95" fmla="*/ 600897 h 905808"/>
              <a:gd name="connsiteX96" fmla="*/ 621758 w 3004893"/>
              <a:gd name="connsiteY96" fmla="*/ 605281 h 905808"/>
              <a:gd name="connsiteX97" fmla="*/ 629785 w 3004893"/>
              <a:gd name="connsiteY97" fmla="*/ 594703 h 905808"/>
              <a:gd name="connsiteX98" fmla="*/ 633887 w 3004893"/>
              <a:gd name="connsiteY98" fmla="*/ 587668 h 905808"/>
              <a:gd name="connsiteX99" fmla="*/ 636441 w 3004893"/>
              <a:gd name="connsiteY99" fmla="*/ 584243 h 905808"/>
              <a:gd name="connsiteX100" fmla="*/ 638986 w 3004893"/>
              <a:gd name="connsiteY100" fmla="*/ 577612 h 905808"/>
              <a:gd name="connsiteX101" fmla="*/ 656670 w 3004893"/>
              <a:gd name="connsiteY101" fmla="*/ 525313 h 905808"/>
              <a:gd name="connsiteX102" fmla="*/ 651061 w 3004893"/>
              <a:gd name="connsiteY102" fmla="*/ 477298 h 905808"/>
              <a:gd name="connsiteX103" fmla="*/ 643599 w 3004893"/>
              <a:gd name="connsiteY103" fmla="*/ 461473 h 905808"/>
              <a:gd name="connsiteX104" fmla="*/ 643599 w 3004893"/>
              <a:gd name="connsiteY104" fmla="*/ 434143 h 905808"/>
              <a:gd name="connsiteX105" fmla="*/ 620173 w 3004893"/>
              <a:gd name="connsiteY105" fmla="*/ 381941 h 905808"/>
              <a:gd name="connsiteX106" fmla="*/ 602167 w 3004893"/>
              <a:gd name="connsiteY106" fmla="*/ 365889 h 905808"/>
              <a:gd name="connsiteX107" fmla="*/ 588361 w 3004893"/>
              <a:gd name="connsiteY107" fmla="*/ 336341 h 905808"/>
              <a:gd name="connsiteX108" fmla="*/ 588212 w 3004893"/>
              <a:gd name="connsiteY108" fmla="*/ 287279 h 905808"/>
              <a:gd name="connsiteX109" fmla="*/ 600136 w 3004893"/>
              <a:gd name="connsiteY109" fmla="*/ 288745 h 905808"/>
              <a:gd name="connsiteX110" fmla="*/ 601305 w 3004893"/>
              <a:gd name="connsiteY110" fmla="*/ 291813 h 905808"/>
              <a:gd name="connsiteX111" fmla="*/ 604981 w 3004893"/>
              <a:gd name="connsiteY111" fmla="*/ 289196 h 905808"/>
              <a:gd name="connsiteX112" fmla="*/ 644552 w 3004893"/>
              <a:gd name="connsiteY112" fmla="*/ 247237 h 905808"/>
              <a:gd name="connsiteX113" fmla="*/ 649409 w 3004893"/>
              <a:gd name="connsiteY113" fmla="*/ 240108 h 905808"/>
              <a:gd name="connsiteX114" fmla="*/ 646166 w 3004893"/>
              <a:gd name="connsiteY114" fmla="*/ 227994 h 905808"/>
              <a:gd name="connsiteX115" fmla="*/ 594569 w 3004893"/>
              <a:gd name="connsiteY115" fmla="*/ 120500 h 905808"/>
              <a:gd name="connsiteX116" fmla="*/ 516793 w 3004893"/>
              <a:gd name="connsiteY116" fmla="*/ 48682 h 905808"/>
              <a:gd name="connsiteX117" fmla="*/ 429513 w 3004893"/>
              <a:gd name="connsiteY117" fmla="*/ 18338 h 905808"/>
              <a:gd name="connsiteX118" fmla="*/ 324099 w 3004893"/>
              <a:gd name="connsiteY118" fmla="*/ 17866 h 905808"/>
              <a:gd name="connsiteX119" fmla="*/ 272584 w 3004893"/>
              <a:gd name="connsiteY119" fmla="*/ 30806 h 905808"/>
              <a:gd name="connsiteX120" fmla="*/ 164541 w 3004893"/>
              <a:gd name="connsiteY120" fmla="*/ 105872 h 905808"/>
              <a:gd name="connsiteX121" fmla="*/ 107993 w 3004893"/>
              <a:gd name="connsiteY121" fmla="*/ 189488 h 905808"/>
              <a:gd name="connsiteX122" fmla="*/ 90342 w 3004893"/>
              <a:gd name="connsiteY122" fmla="*/ 256913 h 905808"/>
              <a:gd name="connsiteX123" fmla="*/ 89462 w 3004893"/>
              <a:gd name="connsiteY123" fmla="*/ 264684 h 905808"/>
              <a:gd name="connsiteX124" fmla="*/ 93230 w 3004893"/>
              <a:gd name="connsiteY124" fmla="*/ 263753 h 905808"/>
              <a:gd name="connsiteX125" fmla="*/ 137116 w 3004893"/>
              <a:gd name="connsiteY125" fmla="*/ 242315 h 905808"/>
              <a:gd name="connsiteX126" fmla="*/ 205668 w 3004893"/>
              <a:gd name="connsiteY126" fmla="*/ 198185 h 905808"/>
              <a:gd name="connsiteX127" fmla="*/ 280614 w 3004893"/>
              <a:gd name="connsiteY127" fmla="*/ 129442 h 905808"/>
              <a:gd name="connsiteX128" fmla="*/ 297857 w 3004893"/>
              <a:gd name="connsiteY128" fmla="*/ 112974 h 905808"/>
              <a:gd name="connsiteX129" fmla="*/ 308472 w 3004893"/>
              <a:gd name="connsiteY129" fmla="*/ 101261 h 905808"/>
              <a:gd name="connsiteX130" fmla="*/ 300591 w 3004893"/>
              <a:gd name="connsiteY130" fmla="*/ 89916 h 905808"/>
              <a:gd name="connsiteX131" fmla="*/ 293442 w 3004893"/>
              <a:gd name="connsiteY131" fmla="*/ 74443 h 905808"/>
              <a:gd name="connsiteX132" fmla="*/ 294165 w 3004893"/>
              <a:gd name="connsiteY132" fmla="*/ 65751 h 905808"/>
              <a:gd name="connsiteX133" fmla="*/ 353798 w 3004893"/>
              <a:gd name="connsiteY133" fmla="*/ 58711 h 905808"/>
              <a:gd name="connsiteX134" fmla="*/ 414547 w 3004893"/>
              <a:gd name="connsiteY134" fmla="*/ 61107 h 905808"/>
              <a:gd name="connsiteX135" fmla="*/ 419716 w 3004893"/>
              <a:gd name="connsiteY135" fmla="*/ 87964 h 905808"/>
              <a:gd name="connsiteX136" fmla="*/ 414763 w 3004893"/>
              <a:gd name="connsiteY136" fmla="*/ 119849 h 905808"/>
              <a:gd name="connsiteX137" fmla="*/ 409203 w 3004893"/>
              <a:gd name="connsiteY137" fmla="*/ 156790 h 905808"/>
              <a:gd name="connsiteX138" fmla="*/ 403773 w 3004893"/>
              <a:gd name="connsiteY138" fmla="*/ 184446 h 905808"/>
              <a:gd name="connsiteX139" fmla="*/ 397625 w 3004893"/>
              <a:gd name="connsiteY139" fmla="*/ 186222 h 905808"/>
              <a:gd name="connsiteX140" fmla="*/ 384980 w 3004893"/>
              <a:gd name="connsiteY140" fmla="*/ 176736 h 905808"/>
              <a:gd name="connsiteX141" fmla="*/ 373021 w 3004893"/>
              <a:gd name="connsiteY141" fmla="*/ 162419 h 905808"/>
              <a:gd name="connsiteX142" fmla="*/ 368094 w 3004893"/>
              <a:gd name="connsiteY142" fmla="*/ 157591 h 905808"/>
              <a:gd name="connsiteX143" fmla="*/ 354842 w 3004893"/>
              <a:gd name="connsiteY143" fmla="*/ 168674 h 905808"/>
              <a:gd name="connsiteX144" fmla="*/ 339648 w 3004893"/>
              <a:gd name="connsiteY144" fmla="*/ 181966 h 905808"/>
              <a:gd name="connsiteX145" fmla="*/ 333207 w 3004893"/>
              <a:gd name="connsiteY145" fmla="*/ 187232 h 905808"/>
              <a:gd name="connsiteX146" fmla="*/ 257725 w 3004893"/>
              <a:gd name="connsiteY146" fmla="*/ 247612 h 905808"/>
              <a:gd name="connsiteX147" fmla="*/ 182746 w 3004893"/>
              <a:gd name="connsiteY147" fmla="*/ 302891 h 905808"/>
              <a:gd name="connsiteX148" fmla="*/ 165885 w 3004893"/>
              <a:gd name="connsiteY148" fmla="*/ 313401 h 905808"/>
              <a:gd name="connsiteX149" fmla="*/ 159305 w 3004893"/>
              <a:gd name="connsiteY149" fmla="*/ 317051 h 905808"/>
              <a:gd name="connsiteX150" fmla="*/ 155238 w 3004893"/>
              <a:gd name="connsiteY150" fmla="*/ 319109 h 905808"/>
              <a:gd name="connsiteX151" fmla="*/ 155127 w 3004893"/>
              <a:gd name="connsiteY151" fmla="*/ 332528 h 905808"/>
              <a:gd name="connsiteX152" fmla="*/ 143089 w 3004893"/>
              <a:gd name="connsiteY152" fmla="*/ 385469 h 905808"/>
              <a:gd name="connsiteX153" fmla="*/ 114803 w 3004893"/>
              <a:gd name="connsiteY153" fmla="*/ 413695 h 905808"/>
              <a:gd name="connsiteX154" fmla="*/ 106281 w 3004893"/>
              <a:gd name="connsiteY154" fmla="*/ 459866 h 905808"/>
              <a:gd name="connsiteX155" fmla="*/ 106163 w 3004893"/>
              <a:gd name="connsiteY155" fmla="*/ 487196 h 905808"/>
              <a:gd name="connsiteX156" fmla="*/ 101779 w 3004893"/>
              <a:gd name="connsiteY156" fmla="*/ 502468 h 905808"/>
              <a:gd name="connsiteX157" fmla="*/ 103047 w 3004893"/>
              <a:gd name="connsiteY157" fmla="*/ 561032 h 905808"/>
              <a:gd name="connsiteX158" fmla="*/ 113163 w 3004893"/>
              <a:gd name="connsiteY158" fmla="*/ 586205 h 905808"/>
              <a:gd name="connsiteX159" fmla="*/ 140683 w 3004893"/>
              <a:gd name="connsiteY159" fmla="*/ 620935 h 905808"/>
              <a:gd name="connsiteX160" fmla="*/ 152245 w 3004893"/>
              <a:gd name="connsiteY160" fmla="*/ 617145 h 905808"/>
              <a:gd name="connsiteX161" fmla="*/ 169463 w 3004893"/>
              <a:gd name="connsiteY161" fmla="*/ 607611 h 905808"/>
              <a:gd name="connsiteX162" fmla="*/ 207396 w 3004893"/>
              <a:gd name="connsiteY162" fmla="*/ 606493 h 905808"/>
              <a:gd name="connsiteX163" fmla="*/ 239587 w 3004893"/>
              <a:gd name="connsiteY163" fmla="*/ 645626 h 905808"/>
              <a:gd name="connsiteX164" fmla="*/ 244808 w 3004893"/>
              <a:gd name="connsiteY164" fmla="*/ 653523 h 905808"/>
              <a:gd name="connsiteX165" fmla="*/ 260185 w 3004893"/>
              <a:gd name="connsiteY165" fmla="*/ 651675 h 905808"/>
              <a:gd name="connsiteX166" fmla="*/ 275386 w 3004893"/>
              <a:gd name="connsiteY166" fmla="*/ 652689 h 905808"/>
              <a:gd name="connsiteX167" fmla="*/ 280473 w 3004893"/>
              <a:gd name="connsiteY167" fmla="*/ 696382 h 905808"/>
              <a:gd name="connsiteX168" fmla="*/ 277848 w 3004893"/>
              <a:gd name="connsiteY168" fmla="*/ 730235 h 905808"/>
              <a:gd name="connsiteX169" fmla="*/ 265160 w 3004893"/>
              <a:gd name="connsiteY169" fmla="*/ 731350 h 905808"/>
              <a:gd name="connsiteX170" fmla="*/ 257507 w 3004893"/>
              <a:gd name="connsiteY170" fmla="*/ 732855 h 905808"/>
              <a:gd name="connsiteX171" fmla="*/ 271098 w 3004893"/>
              <a:gd name="connsiteY171" fmla="*/ 737844 h 905808"/>
              <a:gd name="connsiteX172" fmla="*/ 282393 w 3004893"/>
              <a:gd name="connsiteY172" fmla="*/ 739368 h 905808"/>
              <a:gd name="connsiteX173" fmla="*/ 284823 w 3004893"/>
              <a:gd name="connsiteY173" fmla="*/ 759560 h 905808"/>
              <a:gd name="connsiteX174" fmla="*/ 286975 w 3004893"/>
              <a:gd name="connsiteY174" fmla="*/ 779770 h 905808"/>
              <a:gd name="connsiteX175" fmla="*/ 272203 w 3004893"/>
              <a:gd name="connsiteY175" fmla="*/ 787466 h 905808"/>
              <a:gd name="connsiteX176" fmla="*/ 258147 w 3004893"/>
              <a:gd name="connsiteY176" fmla="*/ 787865 h 905808"/>
              <a:gd name="connsiteX177" fmla="*/ 215001 w 3004893"/>
              <a:gd name="connsiteY177" fmla="*/ 704336 h 905808"/>
              <a:gd name="connsiteX178" fmla="*/ 170725 w 3004893"/>
              <a:gd name="connsiteY178" fmla="*/ 621883 h 905808"/>
              <a:gd name="connsiteX179" fmla="*/ 152310 w 3004893"/>
              <a:gd name="connsiteY179" fmla="*/ 634251 h 905808"/>
              <a:gd name="connsiteX180" fmla="*/ 155497 w 3004893"/>
              <a:gd name="connsiteY180" fmla="*/ 641546 h 905808"/>
              <a:gd name="connsiteX181" fmla="*/ 176274 w 3004893"/>
              <a:gd name="connsiteY181" fmla="*/ 732148 h 905808"/>
              <a:gd name="connsiteX182" fmla="*/ 184177 w 3004893"/>
              <a:gd name="connsiteY182" fmla="*/ 765899 h 905808"/>
              <a:gd name="connsiteX183" fmla="*/ 234993 w 3004893"/>
              <a:gd name="connsiteY183" fmla="*/ 815374 h 905808"/>
              <a:gd name="connsiteX184" fmla="*/ 285591 w 3004893"/>
              <a:gd name="connsiteY184" fmla="*/ 853849 h 905808"/>
              <a:gd name="connsiteX185" fmla="*/ 304997 w 3004893"/>
              <a:gd name="connsiteY185" fmla="*/ 873045 h 905808"/>
              <a:gd name="connsiteX186" fmla="*/ 352059 w 3004893"/>
              <a:gd name="connsiteY186" fmla="*/ 890161 h 905808"/>
              <a:gd name="connsiteX187" fmla="*/ 372713 w 3004893"/>
              <a:gd name="connsiteY187" fmla="*/ 888216 h 905808"/>
              <a:gd name="connsiteX188" fmla="*/ 296884 w 3004893"/>
              <a:gd name="connsiteY188" fmla="*/ 782493 h 905808"/>
              <a:gd name="connsiteX189" fmla="*/ 295468 w 3004893"/>
              <a:gd name="connsiteY189" fmla="*/ 774477 h 905808"/>
              <a:gd name="connsiteX190" fmla="*/ 294240 w 3004893"/>
              <a:gd name="connsiteY190" fmla="*/ 760401 h 905808"/>
              <a:gd name="connsiteX191" fmla="*/ 293633 w 3004893"/>
              <a:gd name="connsiteY191" fmla="*/ 736143 h 905808"/>
              <a:gd name="connsiteX192" fmla="*/ 301584 w 3004893"/>
              <a:gd name="connsiteY192" fmla="*/ 733549 h 905808"/>
              <a:gd name="connsiteX193" fmla="*/ 314615 w 3004893"/>
              <a:gd name="connsiteY193" fmla="*/ 730174 h 905808"/>
              <a:gd name="connsiteX194" fmla="*/ 321399 w 3004893"/>
              <a:gd name="connsiteY194" fmla="*/ 727688 h 905808"/>
              <a:gd name="connsiteX195" fmla="*/ 323399 w 3004893"/>
              <a:gd name="connsiteY195" fmla="*/ 730545 h 905808"/>
              <a:gd name="connsiteX196" fmla="*/ 325421 w 3004893"/>
              <a:gd name="connsiteY196" fmla="*/ 741245 h 905808"/>
              <a:gd name="connsiteX197" fmla="*/ 326731 w 3004893"/>
              <a:gd name="connsiteY197" fmla="*/ 764652 h 905808"/>
              <a:gd name="connsiteX198" fmla="*/ 326385 w 3004893"/>
              <a:gd name="connsiteY198" fmla="*/ 781770 h 905808"/>
              <a:gd name="connsiteX199" fmla="*/ 311526 w 3004893"/>
              <a:gd name="connsiteY199" fmla="*/ 784236 h 905808"/>
              <a:gd name="connsiteX200" fmla="*/ 296884 w 3004893"/>
              <a:gd name="connsiteY200" fmla="*/ 782493 h 905808"/>
              <a:gd name="connsiteX201" fmla="*/ 320916 w 3004893"/>
              <a:gd name="connsiteY201" fmla="*/ 759176 h 905808"/>
              <a:gd name="connsiteX202" fmla="*/ 315839 w 3004893"/>
              <a:gd name="connsiteY202" fmla="*/ 736078 h 905808"/>
              <a:gd name="connsiteX203" fmla="*/ 305419 w 3004893"/>
              <a:gd name="connsiteY203" fmla="*/ 738351 h 905808"/>
              <a:gd name="connsiteX204" fmla="*/ 297801 w 3004893"/>
              <a:gd name="connsiteY204" fmla="*/ 739730 h 905808"/>
              <a:gd name="connsiteX205" fmla="*/ 298522 w 3004893"/>
              <a:gd name="connsiteY205" fmla="*/ 744409 h 905808"/>
              <a:gd name="connsiteX206" fmla="*/ 300144 w 3004893"/>
              <a:gd name="connsiteY206" fmla="*/ 763730 h 905808"/>
              <a:gd name="connsiteX207" fmla="*/ 301044 w 3004893"/>
              <a:gd name="connsiteY207" fmla="*/ 778372 h 905808"/>
              <a:gd name="connsiteX208" fmla="*/ 311426 w 3004893"/>
              <a:gd name="connsiteY208" fmla="*/ 778372 h 905808"/>
              <a:gd name="connsiteX209" fmla="*/ 321811 w 3004893"/>
              <a:gd name="connsiteY209" fmla="*/ 778372 h 905808"/>
              <a:gd name="connsiteX210" fmla="*/ 337282 w 3004893"/>
              <a:gd name="connsiteY210" fmla="*/ 781828 h 905808"/>
              <a:gd name="connsiteX211" fmla="*/ 334262 w 3004893"/>
              <a:gd name="connsiteY211" fmla="*/ 754520 h 905808"/>
              <a:gd name="connsiteX212" fmla="*/ 334456 w 3004893"/>
              <a:gd name="connsiteY212" fmla="*/ 727031 h 905808"/>
              <a:gd name="connsiteX213" fmla="*/ 362624 w 3004893"/>
              <a:gd name="connsiteY213" fmla="*/ 717204 h 905808"/>
              <a:gd name="connsiteX214" fmla="*/ 365108 w 3004893"/>
              <a:gd name="connsiteY214" fmla="*/ 719482 h 905808"/>
              <a:gd name="connsiteX215" fmla="*/ 368168 w 3004893"/>
              <a:gd name="connsiteY215" fmla="*/ 777241 h 905808"/>
              <a:gd name="connsiteX216" fmla="*/ 358949 w 3004893"/>
              <a:gd name="connsiteY216" fmla="*/ 780763 h 905808"/>
              <a:gd name="connsiteX217" fmla="*/ 337282 w 3004893"/>
              <a:gd name="connsiteY217" fmla="*/ 781828 h 905808"/>
              <a:gd name="connsiteX218" fmla="*/ 362974 w 3004893"/>
              <a:gd name="connsiteY218" fmla="*/ 774560 h 905808"/>
              <a:gd name="connsiteX219" fmla="*/ 361014 w 3004893"/>
              <a:gd name="connsiteY219" fmla="*/ 729777 h 905808"/>
              <a:gd name="connsiteX220" fmla="*/ 357472 w 3004893"/>
              <a:gd name="connsiteY220" fmla="*/ 724306 h 905808"/>
              <a:gd name="connsiteX221" fmla="*/ 347525 w 3004893"/>
              <a:gd name="connsiteY221" fmla="*/ 727092 h 905808"/>
              <a:gd name="connsiteX222" fmla="*/ 339392 w 3004893"/>
              <a:gd name="connsiteY222" fmla="*/ 730023 h 905808"/>
              <a:gd name="connsiteX223" fmla="*/ 341517 w 3004893"/>
              <a:gd name="connsiteY223" fmla="*/ 775524 h 905808"/>
              <a:gd name="connsiteX224" fmla="*/ 362974 w 3004893"/>
              <a:gd name="connsiteY224" fmla="*/ 774560 h 905808"/>
              <a:gd name="connsiteX225" fmla="*/ 381155 w 3004893"/>
              <a:gd name="connsiteY225" fmla="*/ 774468 h 905808"/>
              <a:gd name="connsiteX226" fmla="*/ 377681 w 3004893"/>
              <a:gd name="connsiteY226" fmla="*/ 741931 h 905808"/>
              <a:gd name="connsiteX227" fmla="*/ 377599 w 3004893"/>
              <a:gd name="connsiteY227" fmla="*/ 709208 h 905808"/>
              <a:gd name="connsiteX228" fmla="*/ 397781 w 3004893"/>
              <a:gd name="connsiteY228" fmla="*/ 703259 h 905808"/>
              <a:gd name="connsiteX229" fmla="*/ 408344 w 3004893"/>
              <a:gd name="connsiteY229" fmla="*/ 702543 h 905808"/>
              <a:gd name="connsiteX230" fmla="*/ 409199 w 3004893"/>
              <a:gd name="connsiteY230" fmla="*/ 708248 h 905808"/>
              <a:gd name="connsiteX231" fmla="*/ 411181 w 3004893"/>
              <a:gd name="connsiteY231" fmla="*/ 773785 h 905808"/>
              <a:gd name="connsiteX232" fmla="*/ 396685 w 3004893"/>
              <a:gd name="connsiteY232" fmla="*/ 775738 h 905808"/>
              <a:gd name="connsiteX233" fmla="*/ 381155 w 3004893"/>
              <a:gd name="connsiteY233" fmla="*/ 774468 h 905808"/>
              <a:gd name="connsiteX234" fmla="*/ 405130 w 3004893"/>
              <a:gd name="connsiteY234" fmla="*/ 744534 h 905808"/>
              <a:gd name="connsiteX235" fmla="*/ 404049 w 3004893"/>
              <a:gd name="connsiteY235" fmla="*/ 713458 h 905808"/>
              <a:gd name="connsiteX236" fmla="*/ 403277 w 3004893"/>
              <a:gd name="connsiteY236" fmla="*/ 707760 h 905808"/>
              <a:gd name="connsiteX237" fmla="*/ 396302 w 3004893"/>
              <a:gd name="connsiteY237" fmla="*/ 708581 h 905808"/>
              <a:gd name="connsiteX238" fmla="*/ 385793 w 3004893"/>
              <a:gd name="connsiteY238" fmla="*/ 710744 h 905808"/>
              <a:gd name="connsiteX239" fmla="*/ 382257 w 3004893"/>
              <a:gd name="connsiteY239" fmla="*/ 712088 h 905808"/>
              <a:gd name="connsiteX240" fmla="*/ 383094 w 3004893"/>
              <a:gd name="connsiteY240" fmla="*/ 733192 h 905808"/>
              <a:gd name="connsiteX241" fmla="*/ 384788 w 3004893"/>
              <a:gd name="connsiteY241" fmla="*/ 762480 h 905808"/>
              <a:gd name="connsiteX242" fmla="*/ 385646 w 3004893"/>
              <a:gd name="connsiteY242" fmla="*/ 770665 h 905808"/>
              <a:gd name="connsiteX243" fmla="*/ 395543 w 3004893"/>
              <a:gd name="connsiteY243" fmla="*/ 770288 h 905808"/>
              <a:gd name="connsiteX244" fmla="*/ 405438 w 3004893"/>
              <a:gd name="connsiteY244" fmla="*/ 769912 h 905808"/>
              <a:gd name="connsiteX245" fmla="*/ 424125 w 3004893"/>
              <a:gd name="connsiteY245" fmla="*/ 771053 h 905808"/>
              <a:gd name="connsiteX246" fmla="*/ 420364 w 3004893"/>
              <a:gd name="connsiteY246" fmla="*/ 735002 h 905808"/>
              <a:gd name="connsiteX247" fmla="*/ 433948 w 3004893"/>
              <a:gd name="connsiteY247" fmla="*/ 696643 h 905808"/>
              <a:gd name="connsiteX248" fmla="*/ 452745 w 3004893"/>
              <a:gd name="connsiteY248" fmla="*/ 711001 h 905808"/>
              <a:gd name="connsiteX249" fmla="*/ 454443 w 3004893"/>
              <a:gd name="connsiteY249" fmla="*/ 771089 h 905808"/>
              <a:gd name="connsiteX250" fmla="*/ 439607 w 3004893"/>
              <a:gd name="connsiteY250" fmla="*/ 772752 h 905808"/>
              <a:gd name="connsiteX251" fmla="*/ 424125 w 3004893"/>
              <a:gd name="connsiteY251" fmla="*/ 771053 h 905808"/>
              <a:gd name="connsiteX252" fmla="*/ 448832 w 3004893"/>
              <a:gd name="connsiteY252" fmla="*/ 765511 h 905808"/>
              <a:gd name="connsiteX253" fmla="*/ 448499 w 3004893"/>
              <a:gd name="connsiteY253" fmla="*/ 735273 h 905808"/>
              <a:gd name="connsiteX254" fmla="*/ 446426 w 3004893"/>
              <a:gd name="connsiteY254" fmla="*/ 703728 h 905808"/>
              <a:gd name="connsiteX255" fmla="*/ 436125 w 3004893"/>
              <a:gd name="connsiteY255" fmla="*/ 701780 h 905808"/>
              <a:gd name="connsiteX256" fmla="*/ 425035 w 3004893"/>
              <a:gd name="connsiteY256" fmla="*/ 703030 h 905808"/>
              <a:gd name="connsiteX257" fmla="*/ 427669 w 3004893"/>
              <a:gd name="connsiteY257" fmla="*/ 763730 h 905808"/>
              <a:gd name="connsiteX258" fmla="*/ 437672 w 3004893"/>
              <a:gd name="connsiteY258" fmla="*/ 766638 h 905808"/>
              <a:gd name="connsiteX259" fmla="*/ 448832 w 3004893"/>
              <a:gd name="connsiteY259" fmla="*/ 765511 h 905808"/>
              <a:gd name="connsiteX260" fmla="*/ 464937 w 3004893"/>
              <a:gd name="connsiteY260" fmla="*/ 768953 h 905808"/>
              <a:gd name="connsiteX261" fmla="*/ 462722 w 3004893"/>
              <a:gd name="connsiteY261" fmla="*/ 749681 h 905808"/>
              <a:gd name="connsiteX262" fmla="*/ 460535 w 3004893"/>
              <a:gd name="connsiteY262" fmla="*/ 715471 h 905808"/>
              <a:gd name="connsiteX263" fmla="*/ 475765 w 3004893"/>
              <a:gd name="connsiteY263" fmla="*/ 695929 h 905808"/>
              <a:gd name="connsiteX264" fmla="*/ 490325 w 3004893"/>
              <a:gd name="connsiteY264" fmla="*/ 699373 h 905808"/>
              <a:gd name="connsiteX265" fmla="*/ 494079 w 3004893"/>
              <a:gd name="connsiteY265" fmla="*/ 733043 h 905808"/>
              <a:gd name="connsiteX266" fmla="*/ 494430 w 3004893"/>
              <a:gd name="connsiteY266" fmla="*/ 766196 h 905808"/>
              <a:gd name="connsiteX267" fmla="*/ 484419 w 3004893"/>
              <a:gd name="connsiteY267" fmla="*/ 768580 h 905808"/>
              <a:gd name="connsiteX268" fmla="*/ 471057 w 3004893"/>
              <a:gd name="connsiteY268" fmla="*/ 770053 h 905808"/>
              <a:gd name="connsiteX269" fmla="*/ 464937 w 3004893"/>
              <a:gd name="connsiteY269" fmla="*/ 768953 h 905808"/>
              <a:gd name="connsiteX270" fmla="*/ 483532 w 3004893"/>
              <a:gd name="connsiteY270" fmla="*/ 763201 h 905808"/>
              <a:gd name="connsiteX271" fmla="*/ 489760 w 3004893"/>
              <a:gd name="connsiteY271" fmla="*/ 762348 h 905808"/>
              <a:gd name="connsiteX272" fmla="*/ 488885 w 3004893"/>
              <a:gd name="connsiteY272" fmla="*/ 738801 h 905808"/>
              <a:gd name="connsiteX273" fmla="*/ 487224 w 3004893"/>
              <a:gd name="connsiteY273" fmla="*/ 709052 h 905808"/>
              <a:gd name="connsiteX274" fmla="*/ 473274 w 3004893"/>
              <a:gd name="connsiteY274" fmla="*/ 701096 h 905808"/>
              <a:gd name="connsiteX275" fmla="*/ 465629 w 3004893"/>
              <a:gd name="connsiteY275" fmla="*/ 700440 h 905808"/>
              <a:gd name="connsiteX276" fmla="*/ 466426 w 3004893"/>
              <a:gd name="connsiteY276" fmla="*/ 714353 h 905808"/>
              <a:gd name="connsiteX277" fmla="*/ 468066 w 3004893"/>
              <a:gd name="connsiteY277" fmla="*/ 746161 h 905808"/>
              <a:gd name="connsiteX278" fmla="*/ 468908 w 3004893"/>
              <a:gd name="connsiteY278" fmla="*/ 764056 h 905808"/>
              <a:gd name="connsiteX279" fmla="*/ 473106 w 3004893"/>
              <a:gd name="connsiteY279" fmla="*/ 764056 h 905808"/>
              <a:gd name="connsiteX280" fmla="*/ 483532 w 3004893"/>
              <a:gd name="connsiteY280" fmla="*/ 763201 h 905808"/>
              <a:gd name="connsiteX281" fmla="*/ 292019 w 3004893"/>
              <a:gd name="connsiteY281" fmla="*/ 727444 h 905808"/>
              <a:gd name="connsiteX282" fmla="*/ 289020 w 3004893"/>
              <a:gd name="connsiteY282" fmla="*/ 704985 h 905808"/>
              <a:gd name="connsiteX283" fmla="*/ 289178 w 3004893"/>
              <a:gd name="connsiteY283" fmla="*/ 683206 h 905808"/>
              <a:gd name="connsiteX284" fmla="*/ 304816 w 3004893"/>
              <a:gd name="connsiteY284" fmla="*/ 682086 h 905808"/>
              <a:gd name="connsiteX285" fmla="*/ 319367 w 3004893"/>
              <a:gd name="connsiteY285" fmla="*/ 684344 h 905808"/>
              <a:gd name="connsiteX286" fmla="*/ 323452 w 3004893"/>
              <a:gd name="connsiteY286" fmla="*/ 711706 h 905808"/>
              <a:gd name="connsiteX287" fmla="*/ 324283 w 3004893"/>
              <a:gd name="connsiteY287" fmla="*/ 722474 h 905808"/>
              <a:gd name="connsiteX288" fmla="*/ 318660 w 3004893"/>
              <a:gd name="connsiteY288" fmla="*/ 724962 h 905808"/>
              <a:gd name="connsiteX289" fmla="*/ 292019 w 3004893"/>
              <a:gd name="connsiteY289" fmla="*/ 727444 h 905808"/>
              <a:gd name="connsiteX290" fmla="*/ 314142 w 3004893"/>
              <a:gd name="connsiteY290" fmla="*/ 720795 h 905808"/>
              <a:gd name="connsiteX291" fmla="*/ 315488 w 3004893"/>
              <a:gd name="connsiteY291" fmla="*/ 694755 h 905808"/>
              <a:gd name="connsiteX292" fmla="*/ 314733 w 3004893"/>
              <a:gd name="connsiteY292" fmla="*/ 687271 h 905808"/>
              <a:gd name="connsiteX293" fmla="*/ 304254 w 3004893"/>
              <a:gd name="connsiteY293" fmla="*/ 687271 h 905808"/>
              <a:gd name="connsiteX294" fmla="*/ 293776 w 3004893"/>
              <a:gd name="connsiteY294" fmla="*/ 687271 h 905808"/>
              <a:gd name="connsiteX295" fmla="*/ 294682 w 3004893"/>
              <a:gd name="connsiteY295" fmla="*/ 704411 h 905808"/>
              <a:gd name="connsiteX296" fmla="*/ 296274 w 3004893"/>
              <a:gd name="connsiteY296" fmla="*/ 722663 h 905808"/>
              <a:gd name="connsiteX297" fmla="*/ 314142 w 3004893"/>
              <a:gd name="connsiteY297" fmla="*/ 720795 h 905808"/>
              <a:gd name="connsiteX298" fmla="*/ 332619 w 3004893"/>
              <a:gd name="connsiteY298" fmla="*/ 716878 h 905808"/>
              <a:gd name="connsiteX299" fmla="*/ 330854 w 3004893"/>
              <a:gd name="connsiteY299" fmla="*/ 656388 h 905808"/>
              <a:gd name="connsiteX300" fmla="*/ 360231 w 3004893"/>
              <a:gd name="connsiteY300" fmla="*/ 656363 h 905808"/>
              <a:gd name="connsiteX301" fmla="*/ 362478 w 3004893"/>
              <a:gd name="connsiteY301" fmla="*/ 682255 h 905808"/>
              <a:gd name="connsiteX302" fmla="*/ 347597 w 3004893"/>
              <a:gd name="connsiteY302" fmla="*/ 715719 h 905808"/>
              <a:gd name="connsiteX303" fmla="*/ 332619 w 3004893"/>
              <a:gd name="connsiteY303" fmla="*/ 716878 h 905808"/>
              <a:gd name="connsiteX304" fmla="*/ 351536 w 3004893"/>
              <a:gd name="connsiteY304" fmla="*/ 708375 h 905808"/>
              <a:gd name="connsiteX305" fmla="*/ 357499 w 3004893"/>
              <a:gd name="connsiteY305" fmla="*/ 705771 h 905808"/>
              <a:gd name="connsiteX306" fmla="*/ 356978 w 3004893"/>
              <a:gd name="connsiteY306" fmla="*/ 684483 h 905808"/>
              <a:gd name="connsiteX307" fmla="*/ 355934 w 3004893"/>
              <a:gd name="connsiteY307" fmla="*/ 661568 h 905808"/>
              <a:gd name="connsiteX308" fmla="*/ 345470 w 3004893"/>
              <a:gd name="connsiteY308" fmla="*/ 659941 h 905808"/>
              <a:gd name="connsiteX309" fmla="*/ 335526 w 3004893"/>
              <a:gd name="connsiteY309" fmla="*/ 659941 h 905808"/>
              <a:gd name="connsiteX310" fmla="*/ 336472 w 3004893"/>
              <a:gd name="connsiteY310" fmla="*/ 685644 h 905808"/>
              <a:gd name="connsiteX311" fmla="*/ 337932 w 3004893"/>
              <a:gd name="connsiteY311" fmla="*/ 712228 h 905808"/>
              <a:gd name="connsiteX312" fmla="*/ 351536 w 3004893"/>
              <a:gd name="connsiteY312" fmla="*/ 708375 h 905808"/>
              <a:gd name="connsiteX313" fmla="*/ 374369 w 3004893"/>
              <a:gd name="connsiteY313" fmla="*/ 698795 h 905808"/>
              <a:gd name="connsiteX314" fmla="*/ 372382 w 3004893"/>
              <a:gd name="connsiteY314" fmla="*/ 671005 h 905808"/>
              <a:gd name="connsiteX315" fmla="*/ 370170 w 3004893"/>
              <a:gd name="connsiteY315" fmla="*/ 631481 h 905808"/>
              <a:gd name="connsiteX316" fmla="*/ 371123 w 3004893"/>
              <a:gd name="connsiteY316" fmla="*/ 615558 h 905808"/>
              <a:gd name="connsiteX317" fmla="*/ 401898 w 3004893"/>
              <a:gd name="connsiteY317" fmla="*/ 616018 h 905808"/>
              <a:gd name="connsiteX318" fmla="*/ 405132 w 3004893"/>
              <a:gd name="connsiteY318" fmla="*/ 692652 h 905808"/>
              <a:gd name="connsiteX319" fmla="*/ 392382 w 3004893"/>
              <a:gd name="connsiteY319" fmla="*/ 696860 h 905808"/>
              <a:gd name="connsiteX320" fmla="*/ 377842 w 3004893"/>
              <a:gd name="connsiteY320" fmla="*/ 700923 h 905808"/>
              <a:gd name="connsiteX321" fmla="*/ 374369 w 3004893"/>
              <a:gd name="connsiteY321" fmla="*/ 698795 h 905808"/>
              <a:gd name="connsiteX322" fmla="*/ 392750 w 3004893"/>
              <a:gd name="connsiteY322" fmla="*/ 690960 h 905808"/>
              <a:gd name="connsiteX323" fmla="*/ 399581 w 3004893"/>
              <a:gd name="connsiteY323" fmla="*/ 689516 h 905808"/>
              <a:gd name="connsiteX324" fmla="*/ 399600 w 3004893"/>
              <a:gd name="connsiteY324" fmla="*/ 673102 h 905808"/>
              <a:gd name="connsiteX325" fmla="*/ 398060 w 3004893"/>
              <a:gd name="connsiteY325" fmla="*/ 638142 h 905808"/>
              <a:gd name="connsiteX326" fmla="*/ 396502 w 3004893"/>
              <a:gd name="connsiteY326" fmla="*/ 619598 h 905808"/>
              <a:gd name="connsiteX327" fmla="*/ 386406 w 3004893"/>
              <a:gd name="connsiteY327" fmla="*/ 619598 h 905808"/>
              <a:gd name="connsiteX328" fmla="*/ 375818 w 3004893"/>
              <a:gd name="connsiteY328" fmla="*/ 620573 h 905808"/>
              <a:gd name="connsiteX329" fmla="*/ 379445 w 3004893"/>
              <a:gd name="connsiteY329" fmla="*/ 690987 h 905808"/>
              <a:gd name="connsiteX330" fmla="*/ 383049 w 3004893"/>
              <a:gd name="connsiteY330" fmla="*/ 693228 h 905808"/>
              <a:gd name="connsiteX331" fmla="*/ 392750 w 3004893"/>
              <a:gd name="connsiteY331" fmla="*/ 690960 h 905808"/>
              <a:gd name="connsiteX332" fmla="*/ 417094 w 3004893"/>
              <a:gd name="connsiteY332" fmla="*/ 689434 h 905808"/>
              <a:gd name="connsiteX333" fmla="*/ 416123 w 3004893"/>
              <a:gd name="connsiteY333" fmla="*/ 668401 h 905808"/>
              <a:gd name="connsiteX334" fmla="*/ 415850 w 3004893"/>
              <a:gd name="connsiteY334" fmla="*/ 650180 h 905808"/>
              <a:gd name="connsiteX335" fmla="*/ 429515 w 3004893"/>
              <a:gd name="connsiteY335" fmla="*/ 649852 h 905808"/>
              <a:gd name="connsiteX336" fmla="*/ 445122 w 3004893"/>
              <a:gd name="connsiteY336" fmla="*/ 650774 h 905808"/>
              <a:gd name="connsiteX337" fmla="*/ 446249 w 3004893"/>
              <a:gd name="connsiteY337" fmla="*/ 691215 h 905808"/>
              <a:gd name="connsiteX338" fmla="*/ 431136 w 3004893"/>
              <a:gd name="connsiteY338" fmla="*/ 691751 h 905808"/>
              <a:gd name="connsiteX339" fmla="*/ 417094 w 3004893"/>
              <a:gd name="connsiteY339" fmla="*/ 689434 h 905808"/>
              <a:gd name="connsiteX340" fmla="*/ 442529 w 3004893"/>
              <a:gd name="connsiteY340" fmla="*/ 678353 h 905808"/>
              <a:gd name="connsiteX341" fmla="*/ 441692 w 3004893"/>
              <a:gd name="connsiteY341" fmla="*/ 662735 h 905808"/>
              <a:gd name="connsiteX342" fmla="*/ 440857 w 3004893"/>
              <a:gd name="connsiteY342" fmla="*/ 654736 h 905808"/>
              <a:gd name="connsiteX343" fmla="*/ 431357 w 3004893"/>
              <a:gd name="connsiteY343" fmla="*/ 654736 h 905808"/>
              <a:gd name="connsiteX344" fmla="*/ 421025 w 3004893"/>
              <a:gd name="connsiteY344" fmla="*/ 656086 h 905808"/>
              <a:gd name="connsiteX345" fmla="*/ 421116 w 3004893"/>
              <a:gd name="connsiteY345" fmla="*/ 671702 h 905808"/>
              <a:gd name="connsiteX346" fmla="*/ 422040 w 3004893"/>
              <a:gd name="connsiteY346" fmla="*/ 685970 h 905808"/>
              <a:gd name="connsiteX347" fmla="*/ 432285 w 3004893"/>
              <a:gd name="connsiteY347" fmla="*/ 685970 h 905808"/>
              <a:gd name="connsiteX348" fmla="*/ 442529 w 3004893"/>
              <a:gd name="connsiteY348" fmla="*/ 685970 h 905808"/>
              <a:gd name="connsiteX349" fmla="*/ 469207 w 3004893"/>
              <a:gd name="connsiteY349" fmla="*/ 689961 h 905808"/>
              <a:gd name="connsiteX350" fmla="*/ 458796 w 3004893"/>
              <a:gd name="connsiteY350" fmla="*/ 689224 h 905808"/>
              <a:gd name="connsiteX351" fmla="*/ 458796 w 3004893"/>
              <a:gd name="connsiteY351" fmla="*/ 678813 h 905808"/>
              <a:gd name="connsiteX352" fmla="*/ 458796 w 3004893"/>
              <a:gd name="connsiteY352" fmla="*/ 668401 h 905808"/>
              <a:gd name="connsiteX353" fmla="*/ 472307 w 3004893"/>
              <a:gd name="connsiteY353" fmla="*/ 668028 h 905808"/>
              <a:gd name="connsiteX354" fmla="*/ 490682 w 3004893"/>
              <a:gd name="connsiteY354" fmla="*/ 680827 h 905808"/>
              <a:gd name="connsiteX355" fmla="*/ 483091 w 3004893"/>
              <a:gd name="connsiteY355" fmla="*/ 690938 h 905808"/>
              <a:gd name="connsiteX356" fmla="*/ 469207 w 3004893"/>
              <a:gd name="connsiteY356" fmla="*/ 689961 h 905808"/>
              <a:gd name="connsiteX357" fmla="*/ 485475 w 3004893"/>
              <a:gd name="connsiteY357" fmla="*/ 680267 h 905808"/>
              <a:gd name="connsiteX358" fmla="*/ 485475 w 3004893"/>
              <a:gd name="connsiteY358" fmla="*/ 674563 h 905808"/>
              <a:gd name="connsiteX359" fmla="*/ 475579 w 3004893"/>
              <a:gd name="connsiteY359" fmla="*/ 673635 h 905808"/>
              <a:gd name="connsiteX360" fmla="*/ 464421 w 3004893"/>
              <a:gd name="connsiteY360" fmla="*/ 673968 h 905808"/>
              <a:gd name="connsiteX361" fmla="*/ 463582 w 3004893"/>
              <a:gd name="connsiteY361" fmla="*/ 679622 h 905808"/>
              <a:gd name="connsiteX362" fmla="*/ 464002 w 3004893"/>
              <a:gd name="connsiteY362" fmla="*/ 684017 h 905808"/>
              <a:gd name="connsiteX363" fmla="*/ 472461 w 3004893"/>
              <a:gd name="connsiteY363" fmla="*/ 684769 h 905808"/>
              <a:gd name="connsiteX364" fmla="*/ 483198 w 3004893"/>
              <a:gd name="connsiteY364" fmla="*/ 685746 h 905808"/>
              <a:gd name="connsiteX365" fmla="*/ 485475 w 3004893"/>
              <a:gd name="connsiteY365" fmla="*/ 680267 h 905808"/>
              <a:gd name="connsiteX366" fmla="*/ 266835 w 3004893"/>
              <a:gd name="connsiteY366" fmla="*/ 624803 h 905808"/>
              <a:gd name="connsiteX367" fmla="*/ 264234 w 3004893"/>
              <a:gd name="connsiteY367" fmla="*/ 620866 h 905808"/>
              <a:gd name="connsiteX368" fmla="*/ 271728 w 3004893"/>
              <a:gd name="connsiteY368" fmla="*/ 611431 h 905808"/>
              <a:gd name="connsiteX369" fmla="*/ 289482 w 3004893"/>
              <a:gd name="connsiteY369" fmla="*/ 585618 h 905808"/>
              <a:gd name="connsiteX370" fmla="*/ 288886 w 3004893"/>
              <a:gd name="connsiteY370" fmla="*/ 575873 h 905808"/>
              <a:gd name="connsiteX371" fmla="*/ 263384 w 3004893"/>
              <a:gd name="connsiteY371" fmla="*/ 545914 h 905808"/>
              <a:gd name="connsiteX372" fmla="*/ 226078 w 3004893"/>
              <a:gd name="connsiteY372" fmla="*/ 531175 h 905808"/>
              <a:gd name="connsiteX373" fmla="*/ 215903 w 3004893"/>
              <a:gd name="connsiteY373" fmla="*/ 529800 h 905808"/>
              <a:gd name="connsiteX374" fmla="*/ 201097 w 3004893"/>
              <a:gd name="connsiteY374" fmla="*/ 536369 h 905808"/>
              <a:gd name="connsiteX375" fmla="*/ 177104 w 3004893"/>
              <a:gd name="connsiteY375" fmla="*/ 542965 h 905808"/>
              <a:gd name="connsiteX376" fmla="*/ 134700 w 3004893"/>
              <a:gd name="connsiteY376" fmla="*/ 525251 h 905808"/>
              <a:gd name="connsiteX377" fmla="*/ 114569 w 3004893"/>
              <a:gd name="connsiteY377" fmla="*/ 481986 h 905808"/>
              <a:gd name="connsiteX378" fmla="*/ 122890 w 3004893"/>
              <a:gd name="connsiteY378" fmla="*/ 474337 h 905808"/>
              <a:gd name="connsiteX379" fmla="*/ 128160 w 3004893"/>
              <a:gd name="connsiteY379" fmla="*/ 485571 h 905808"/>
              <a:gd name="connsiteX380" fmla="*/ 142185 w 3004893"/>
              <a:gd name="connsiteY380" fmla="*/ 504207 h 905808"/>
              <a:gd name="connsiteX381" fmla="*/ 186780 w 3004893"/>
              <a:gd name="connsiteY381" fmla="*/ 527197 h 905808"/>
              <a:gd name="connsiteX382" fmla="*/ 202633 w 3004893"/>
              <a:gd name="connsiteY382" fmla="*/ 521428 h 905808"/>
              <a:gd name="connsiteX383" fmla="*/ 250442 w 3004893"/>
              <a:gd name="connsiteY383" fmla="*/ 511785 h 905808"/>
              <a:gd name="connsiteX384" fmla="*/ 272237 w 3004893"/>
              <a:gd name="connsiteY384" fmla="*/ 516463 h 905808"/>
              <a:gd name="connsiteX385" fmla="*/ 297337 w 3004893"/>
              <a:gd name="connsiteY385" fmla="*/ 538909 h 905808"/>
              <a:gd name="connsiteX386" fmla="*/ 299102 w 3004893"/>
              <a:gd name="connsiteY386" fmla="*/ 595830 h 905808"/>
              <a:gd name="connsiteX387" fmla="*/ 271388 w 3004893"/>
              <a:gd name="connsiteY387" fmla="*/ 627406 h 905808"/>
              <a:gd name="connsiteX388" fmla="*/ 266835 w 3004893"/>
              <a:gd name="connsiteY388" fmla="*/ 624803 h 905808"/>
              <a:gd name="connsiteX389" fmla="*/ 484225 w 3004893"/>
              <a:gd name="connsiteY389" fmla="*/ 614718 h 905808"/>
              <a:gd name="connsiteX390" fmla="*/ 463347 w 3004893"/>
              <a:gd name="connsiteY390" fmla="*/ 585764 h 905808"/>
              <a:gd name="connsiteX391" fmla="*/ 490332 w 3004893"/>
              <a:gd name="connsiteY391" fmla="*/ 512548 h 905808"/>
              <a:gd name="connsiteX392" fmla="*/ 533355 w 3004893"/>
              <a:gd name="connsiteY392" fmla="*/ 510789 h 905808"/>
              <a:gd name="connsiteX393" fmla="*/ 597399 w 3004893"/>
              <a:gd name="connsiteY393" fmla="*/ 499807 h 905808"/>
              <a:gd name="connsiteX394" fmla="*/ 620339 w 3004893"/>
              <a:gd name="connsiteY394" fmla="*/ 464315 h 905808"/>
              <a:gd name="connsiteX395" fmla="*/ 629816 w 3004893"/>
              <a:gd name="connsiteY395" fmla="*/ 455555 h 905808"/>
              <a:gd name="connsiteX396" fmla="*/ 633653 w 3004893"/>
              <a:gd name="connsiteY396" fmla="*/ 471718 h 905808"/>
              <a:gd name="connsiteX397" fmla="*/ 621580 w 3004893"/>
              <a:gd name="connsiteY397" fmla="*/ 499506 h 905808"/>
              <a:gd name="connsiteX398" fmla="*/ 594011 w 3004893"/>
              <a:gd name="connsiteY398" fmla="*/ 519387 h 905808"/>
              <a:gd name="connsiteX399" fmla="*/ 583018 w 3004893"/>
              <a:gd name="connsiteY399" fmla="*/ 522575 h 905808"/>
              <a:gd name="connsiteX400" fmla="*/ 542739 w 3004893"/>
              <a:gd name="connsiteY400" fmla="*/ 526535 h 905808"/>
              <a:gd name="connsiteX401" fmla="*/ 513376 w 3004893"/>
              <a:gd name="connsiteY401" fmla="*/ 526414 h 905808"/>
              <a:gd name="connsiteX402" fmla="*/ 484646 w 3004893"/>
              <a:gd name="connsiteY402" fmla="*/ 548929 h 905808"/>
              <a:gd name="connsiteX403" fmla="*/ 472463 w 3004893"/>
              <a:gd name="connsiteY403" fmla="*/ 571549 h 905808"/>
              <a:gd name="connsiteX404" fmla="*/ 489822 w 3004893"/>
              <a:gd name="connsiteY404" fmla="*/ 601748 h 905808"/>
              <a:gd name="connsiteX405" fmla="*/ 497514 w 3004893"/>
              <a:gd name="connsiteY405" fmla="*/ 620388 h 905808"/>
              <a:gd name="connsiteX406" fmla="*/ 484225 w 3004893"/>
              <a:gd name="connsiteY406" fmla="*/ 614716 h 905808"/>
              <a:gd name="connsiteX407" fmla="*/ 332745 w 3004893"/>
              <a:gd name="connsiteY407" fmla="*/ 578587 h 905808"/>
              <a:gd name="connsiteX408" fmla="*/ 316972 w 3004893"/>
              <a:gd name="connsiteY408" fmla="*/ 525144 h 905808"/>
              <a:gd name="connsiteX409" fmla="*/ 335034 w 3004893"/>
              <a:gd name="connsiteY409" fmla="*/ 462776 h 905808"/>
              <a:gd name="connsiteX410" fmla="*/ 343722 w 3004893"/>
              <a:gd name="connsiteY410" fmla="*/ 443904 h 905808"/>
              <a:gd name="connsiteX411" fmla="*/ 366635 w 3004893"/>
              <a:gd name="connsiteY411" fmla="*/ 411532 h 905808"/>
              <a:gd name="connsiteX412" fmla="*/ 386831 w 3004893"/>
              <a:gd name="connsiteY412" fmla="*/ 411456 h 905808"/>
              <a:gd name="connsiteX413" fmla="*/ 412728 w 3004893"/>
              <a:gd name="connsiteY413" fmla="*/ 452824 h 905808"/>
              <a:gd name="connsiteX414" fmla="*/ 430297 w 3004893"/>
              <a:gd name="connsiteY414" fmla="*/ 491406 h 905808"/>
              <a:gd name="connsiteX415" fmla="*/ 444865 w 3004893"/>
              <a:gd name="connsiteY415" fmla="*/ 543405 h 905808"/>
              <a:gd name="connsiteX416" fmla="*/ 434167 w 3004893"/>
              <a:gd name="connsiteY416" fmla="*/ 569882 h 905808"/>
              <a:gd name="connsiteX417" fmla="*/ 412828 w 3004893"/>
              <a:gd name="connsiteY417" fmla="*/ 574775 h 905808"/>
              <a:gd name="connsiteX418" fmla="*/ 387920 w 3004893"/>
              <a:gd name="connsiteY418" fmla="*/ 553822 h 905808"/>
              <a:gd name="connsiteX419" fmla="*/ 370143 w 3004893"/>
              <a:gd name="connsiteY419" fmla="*/ 545563 h 905808"/>
              <a:gd name="connsiteX420" fmla="*/ 360103 w 3004893"/>
              <a:gd name="connsiteY420" fmla="*/ 562443 h 905808"/>
              <a:gd name="connsiteX421" fmla="*/ 354099 w 3004893"/>
              <a:gd name="connsiteY421" fmla="*/ 571710 h 905808"/>
              <a:gd name="connsiteX422" fmla="*/ 332745 w 3004893"/>
              <a:gd name="connsiteY422" fmla="*/ 578587 h 905808"/>
              <a:gd name="connsiteX423" fmla="*/ 364059 w 3004893"/>
              <a:gd name="connsiteY423" fmla="*/ 447672 h 905808"/>
              <a:gd name="connsiteX424" fmla="*/ 389996 w 3004893"/>
              <a:gd name="connsiteY424" fmla="*/ 447328 h 905808"/>
              <a:gd name="connsiteX425" fmla="*/ 395388 w 3004893"/>
              <a:gd name="connsiteY425" fmla="*/ 448533 h 905808"/>
              <a:gd name="connsiteX426" fmla="*/ 383848 w 3004893"/>
              <a:gd name="connsiteY426" fmla="*/ 426230 h 905808"/>
              <a:gd name="connsiteX427" fmla="*/ 376835 w 3004893"/>
              <a:gd name="connsiteY427" fmla="*/ 423625 h 905808"/>
              <a:gd name="connsiteX428" fmla="*/ 368132 w 3004893"/>
              <a:gd name="connsiteY428" fmla="*/ 427217 h 905808"/>
              <a:gd name="connsiteX429" fmla="*/ 356068 w 3004893"/>
              <a:gd name="connsiteY429" fmla="*/ 448777 h 905808"/>
              <a:gd name="connsiteX430" fmla="*/ 364059 w 3004893"/>
              <a:gd name="connsiteY430" fmla="*/ 447672 h 905808"/>
              <a:gd name="connsiteX431" fmla="*/ 175387 w 3004893"/>
              <a:gd name="connsiteY431" fmla="*/ 503796 h 905808"/>
              <a:gd name="connsiteX432" fmla="*/ 150557 w 3004893"/>
              <a:gd name="connsiteY432" fmla="*/ 489821 h 905808"/>
              <a:gd name="connsiteX433" fmla="*/ 134845 w 3004893"/>
              <a:gd name="connsiteY433" fmla="*/ 460475 h 905808"/>
              <a:gd name="connsiteX434" fmla="*/ 156787 w 3004893"/>
              <a:gd name="connsiteY434" fmla="*/ 403418 h 905808"/>
              <a:gd name="connsiteX435" fmla="*/ 169843 w 3004893"/>
              <a:gd name="connsiteY435" fmla="*/ 383389 h 905808"/>
              <a:gd name="connsiteX436" fmla="*/ 204065 w 3004893"/>
              <a:gd name="connsiteY436" fmla="*/ 345227 h 905808"/>
              <a:gd name="connsiteX437" fmla="*/ 231697 w 3004893"/>
              <a:gd name="connsiteY437" fmla="*/ 340446 h 905808"/>
              <a:gd name="connsiteX438" fmla="*/ 249266 w 3004893"/>
              <a:gd name="connsiteY438" fmla="*/ 340452 h 905808"/>
              <a:gd name="connsiteX439" fmla="*/ 259102 w 3004893"/>
              <a:gd name="connsiteY439" fmla="*/ 345267 h 905808"/>
              <a:gd name="connsiteX440" fmla="*/ 274980 w 3004893"/>
              <a:gd name="connsiteY440" fmla="*/ 355403 h 905808"/>
              <a:gd name="connsiteX441" fmla="*/ 301399 w 3004893"/>
              <a:gd name="connsiteY441" fmla="*/ 404804 h 905808"/>
              <a:gd name="connsiteX442" fmla="*/ 305211 w 3004893"/>
              <a:gd name="connsiteY442" fmla="*/ 413972 h 905808"/>
              <a:gd name="connsiteX443" fmla="*/ 320244 w 3004893"/>
              <a:gd name="connsiteY443" fmla="*/ 397095 h 905808"/>
              <a:gd name="connsiteX444" fmla="*/ 332597 w 3004893"/>
              <a:gd name="connsiteY444" fmla="*/ 370430 h 905808"/>
              <a:gd name="connsiteX445" fmla="*/ 342939 w 3004893"/>
              <a:gd name="connsiteY445" fmla="*/ 360363 h 905808"/>
              <a:gd name="connsiteX446" fmla="*/ 338497 w 3004893"/>
              <a:gd name="connsiteY446" fmla="*/ 390804 h 905808"/>
              <a:gd name="connsiteX447" fmla="*/ 298647 w 3004893"/>
              <a:gd name="connsiteY447" fmla="*/ 439400 h 905808"/>
              <a:gd name="connsiteX448" fmla="*/ 207958 w 3004893"/>
              <a:gd name="connsiteY448" fmla="*/ 501262 h 905808"/>
              <a:gd name="connsiteX449" fmla="*/ 175387 w 3004893"/>
              <a:gd name="connsiteY449" fmla="*/ 503796 h 905808"/>
              <a:gd name="connsiteX450" fmla="*/ 165238 w 3004893"/>
              <a:gd name="connsiteY450" fmla="*/ 429176 h 905808"/>
              <a:gd name="connsiteX451" fmla="*/ 197892 w 3004893"/>
              <a:gd name="connsiteY451" fmla="*/ 407465 h 905808"/>
              <a:gd name="connsiteX452" fmla="*/ 223748 w 3004893"/>
              <a:gd name="connsiteY452" fmla="*/ 364613 h 905808"/>
              <a:gd name="connsiteX453" fmla="*/ 218434 w 3004893"/>
              <a:gd name="connsiteY453" fmla="*/ 354388 h 905808"/>
              <a:gd name="connsiteX454" fmla="*/ 193514 w 3004893"/>
              <a:gd name="connsiteY454" fmla="*/ 368334 h 905808"/>
              <a:gd name="connsiteX455" fmla="*/ 180947 w 3004893"/>
              <a:gd name="connsiteY455" fmla="*/ 392478 h 905808"/>
              <a:gd name="connsiteX456" fmla="*/ 166816 w 3004893"/>
              <a:gd name="connsiteY456" fmla="*/ 412206 h 905808"/>
              <a:gd name="connsiteX457" fmla="*/ 148406 w 3004893"/>
              <a:gd name="connsiteY457" fmla="*/ 432297 h 905808"/>
              <a:gd name="connsiteX458" fmla="*/ 165238 w 3004893"/>
              <a:gd name="connsiteY458" fmla="*/ 429176 h 905808"/>
              <a:gd name="connsiteX459" fmla="*/ 542596 w 3004893"/>
              <a:gd name="connsiteY459" fmla="*/ 490223 h 905808"/>
              <a:gd name="connsiteX460" fmla="*/ 460771 w 3004893"/>
              <a:gd name="connsiteY460" fmla="*/ 441911 h 905808"/>
              <a:gd name="connsiteX461" fmla="*/ 399192 w 3004893"/>
              <a:gd name="connsiteY461" fmla="*/ 370981 h 905808"/>
              <a:gd name="connsiteX462" fmla="*/ 399663 w 3004893"/>
              <a:gd name="connsiteY462" fmla="*/ 358262 h 905808"/>
              <a:gd name="connsiteX463" fmla="*/ 412723 w 3004893"/>
              <a:gd name="connsiteY463" fmla="*/ 369186 h 905808"/>
              <a:gd name="connsiteX464" fmla="*/ 442240 w 3004893"/>
              <a:gd name="connsiteY464" fmla="*/ 406992 h 905808"/>
              <a:gd name="connsiteX465" fmla="*/ 444308 w 3004893"/>
              <a:gd name="connsiteY465" fmla="*/ 399041 h 905808"/>
              <a:gd name="connsiteX466" fmla="*/ 476825 w 3004893"/>
              <a:gd name="connsiteY466" fmla="*/ 340821 h 905808"/>
              <a:gd name="connsiteX467" fmla="*/ 502394 w 3004893"/>
              <a:gd name="connsiteY467" fmla="*/ 329307 h 905808"/>
              <a:gd name="connsiteX468" fmla="*/ 561286 w 3004893"/>
              <a:gd name="connsiteY468" fmla="*/ 346017 h 905808"/>
              <a:gd name="connsiteX469" fmla="*/ 581781 w 3004893"/>
              <a:gd name="connsiteY469" fmla="*/ 378220 h 905808"/>
              <a:gd name="connsiteX470" fmla="*/ 588281 w 3004893"/>
              <a:gd name="connsiteY470" fmla="*/ 385459 h 905808"/>
              <a:gd name="connsiteX471" fmla="*/ 607435 w 3004893"/>
              <a:gd name="connsiteY471" fmla="*/ 463935 h 905808"/>
              <a:gd name="connsiteX472" fmla="*/ 575785 w 3004893"/>
              <a:gd name="connsiteY472" fmla="*/ 490609 h 905808"/>
              <a:gd name="connsiteX473" fmla="*/ 542596 w 3004893"/>
              <a:gd name="connsiteY473" fmla="*/ 490223 h 905808"/>
              <a:gd name="connsiteX474" fmla="*/ 596096 w 3004893"/>
              <a:gd name="connsiteY474" fmla="*/ 415208 h 905808"/>
              <a:gd name="connsiteX475" fmla="*/ 577859 w 3004893"/>
              <a:gd name="connsiteY475" fmla="*/ 394441 h 905808"/>
              <a:gd name="connsiteX476" fmla="*/ 568073 w 3004893"/>
              <a:gd name="connsiteY476" fmla="*/ 379485 h 905808"/>
              <a:gd name="connsiteX477" fmla="*/ 533750 w 3004893"/>
              <a:gd name="connsiteY477" fmla="*/ 346126 h 905808"/>
              <a:gd name="connsiteX478" fmla="*/ 523523 w 3004893"/>
              <a:gd name="connsiteY478" fmla="*/ 343694 h 905808"/>
              <a:gd name="connsiteX479" fmla="*/ 523900 w 3004893"/>
              <a:gd name="connsiteY479" fmla="*/ 357484 h 905808"/>
              <a:gd name="connsiteX480" fmla="*/ 569942 w 3004893"/>
              <a:gd name="connsiteY480" fmla="*/ 408661 h 905808"/>
              <a:gd name="connsiteX481" fmla="*/ 594470 w 3004893"/>
              <a:gd name="connsiteY481" fmla="*/ 417849 h 905808"/>
              <a:gd name="connsiteX482" fmla="*/ 596096 w 3004893"/>
              <a:gd name="connsiteY482" fmla="*/ 415208 h 905808"/>
              <a:gd name="connsiteX483" fmla="*/ 277107 w 3004893"/>
              <a:gd name="connsiteY483" fmla="*/ 781457 h 905808"/>
              <a:gd name="connsiteX484" fmla="*/ 280408 w 3004893"/>
              <a:gd name="connsiteY484" fmla="*/ 774625 h 905808"/>
              <a:gd name="connsiteX485" fmla="*/ 278757 w 3004893"/>
              <a:gd name="connsiteY485" fmla="*/ 756247 h 905808"/>
              <a:gd name="connsiteX486" fmla="*/ 277899 w 3004893"/>
              <a:gd name="connsiteY486" fmla="*/ 743884 h 905808"/>
              <a:gd name="connsiteX487" fmla="*/ 267638 w 3004893"/>
              <a:gd name="connsiteY487" fmla="*/ 743500 h 905808"/>
              <a:gd name="connsiteX488" fmla="*/ 257377 w 3004893"/>
              <a:gd name="connsiteY488" fmla="*/ 743118 h 905808"/>
              <a:gd name="connsiteX489" fmla="*/ 258179 w 3004893"/>
              <a:gd name="connsiteY489" fmla="*/ 750658 h 905808"/>
              <a:gd name="connsiteX490" fmla="*/ 259842 w 3004893"/>
              <a:gd name="connsiteY490" fmla="*/ 770238 h 905808"/>
              <a:gd name="connsiteX491" fmla="*/ 260703 w 3004893"/>
              <a:gd name="connsiteY491" fmla="*/ 782276 h 905808"/>
              <a:gd name="connsiteX492" fmla="*/ 266861 w 3004893"/>
              <a:gd name="connsiteY492" fmla="*/ 782276 h 905808"/>
              <a:gd name="connsiteX493" fmla="*/ 277107 w 3004893"/>
              <a:gd name="connsiteY493" fmla="*/ 781457 h 905808"/>
              <a:gd name="connsiteX494" fmla="*/ 525514 w 3004893"/>
              <a:gd name="connsiteY494" fmla="*/ 759375 h 905808"/>
              <a:gd name="connsiteX495" fmla="*/ 532364 w 3004893"/>
              <a:gd name="connsiteY495" fmla="*/ 758509 h 905808"/>
              <a:gd name="connsiteX496" fmla="*/ 531578 w 3004893"/>
              <a:gd name="connsiteY496" fmla="*/ 750545 h 905808"/>
              <a:gd name="connsiteX497" fmla="*/ 529931 w 3004893"/>
              <a:gd name="connsiteY497" fmla="*/ 728328 h 905808"/>
              <a:gd name="connsiteX498" fmla="*/ 529074 w 3004893"/>
              <a:gd name="connsiteY498" fmla="*/ 714072 h 905808"/>
              <a:gd name="connsiteX499" fmla="*/ 519418 w 3004893"/>
              <a:gd name="connsiteY499" fmla="*/ 710391 h 905808"/>
              <a:gd name="connsiteX500" fmla="*/ 508465 w 3004893"/>
              <a:gd name="connsiteY500" fmla="*/ 708010 h 905808"/>
              <a:gd name="connsiteX501" fmla="*/ 508691 w 3004893"/>
              <a:gd name="connsiteY501" fmla="*/ 732453 h 905808"/>
              <a:gd name="connsiteX502" fmla="*/ 510209 w 3004893"/>
              <a:gd name="connsiteY502" fmla="*/ 758669 h 905808"/>
              <a:gd name="connsiteX503" fmla="*/ 514432 w 3004893"/>
              <a:gd name="connsiteY503" fmla="*/ 760993 h 905808"/>
              <a:gd name="connsiteX504" fmla="*/ 525514 w 3004893"/>
              <a:gd name="connsiteY504" fmla="*/ 759375 h 905808"/>
              <a:gd name="connsiteX505" fmla="*/ 276482 w 3004893"/>
              <a:gd name="connsiteY505" fmla="*/ 724906 h 905808"/>
              <a:gd name="connsiteX506" fmla="*/ 272616 w 3004893"/>
              <a:gd name="connsiteY506" fmla="*/ 671003 h 905808"/>
              <a:gd name="connsiteX507" fmla="*/ 260558 w 3004893"/>
              <a:gd name="connsiteY507" fmla="*/ 656740 h 905808"/>
              <a:gd name="connsiteX508" fmla="*/ 250982 w 3004893"/>
              <a:gd name="connsiteY508" fmla="*/ 658461 h 905808"/>
              <a:gd name="connsiteX509" fmla="*/ 255123 w 3004893"/>
              <a:gd name="connsiteY509" fmla="*/ 711347 h 905808"/>
              <a:gd name="connsiteX510" fmla="*/ 256321 w 3004893"/>
              <a:gd name="connsiteY510" fmla="*/ 722777 h 905808"/>
              <a:gd name="connsiteX511" fmla="*/ 269112 w 3004893"/>
              <a:gd name="connsiteY511" fmla="*/ 725871 h 905808"/>
              <a:gd name="connsiteX512" fmla="*/ 276482 w 3004893"/>
              <a:gd name="connsiteY512" fmla="*/ 724906 h 905808"/>
              <a:gd name="connsiteX513" fmla="*/ 526590 w 3004893"/>
              <a:gd name="connsiteY513" fmla="*/ 671979 h 905808"/>
              <a:gd name="connsiteX514" fmla="*/ 525009 w 3004893"/>
              <a:gd name="connsiteY514" fmla="*/ 643999 h 905808"/>
              <a:gd name="connsiteX515" fmla="*/ 524275 w 3004893"/>
              <a:gd name="connsiteY515" fmla="*/ 637818 h 905808"/>
              <a:gd name="connsiteX516" fmla="*/ 514833 w 3004893"/>
              <a:gd name="connsiteY516" fmla="*/ 637818 h 905808"/>
              <a:gd name="connsiteX517" fmla="*/ 505392 w 3004893"/>
              <a:gd name="connsiteY517" fmla="*/ 637818 h 905808"/>
              <a:gd name="connsiteX518" fmla="*/ 505876 w 3004893"/>
              <a:gd name="connsiteY518" fmla="*/ 651157 h 905808"/>
              <a:gd name="connsiteX519" fmla="*/ 507085 w 3004893"/>
              <a:gd name="connsiteY519" fmla="*/ 676320 h 905808"/>
              <a:gd name="connsiteX520" fmla="*/ 507811 w 3004893"/>
              <a:gd name="connsiteY520" fmla="*/ 688144 h 905808"/>
              <a:gd name="connsiteX521" fmla="*/ 515188 w 3004893"/>
              <a:gd name="connsiteY521" fmla="*/ 690874 h 905808"/>
              <a:gd name="connsiteX522" fmla="*/ 526590 w 3004893"/>
              <a:gd name="connsiteY522" fmla="*/ 671979 h 905808"/>
              <a:gd name="connsiteX523" fmla="*/ 90397 w 3004893"/>
              <a:gd name="connsiteY523" fmla="*/ 468051 h 905808"/>
              <a:gd name="connsiteX524" fmla="*/ 91322 w 3004893"/>
              <a:gd name="connsiteY524" fmla="*/ 449040 h 905808"/>
              <a:gd name="connsiteX525" fmla="*/ 110015 w 3004893"/>
              <a:gd name="connsiteY525" fmla="*/ 400586 h 905808"/>
              <a:gd name="connsiteX526" fmla="*/ 121413 w 3004893"/>
              <a:gd name="connsiteY526" fmla="*/ 385581 h 905808"/>
              <a:gd name="connsiteX527" fmla="*/ 130845 w 3004893"/>
              <a:gd name="connsiteY527" fmla="*/ 339464 h 905808"/>
              <a:gd name="connsiteX528" fmla="*/ 129143 w 3004893"/>
              <a:gd name="connsiteY528" fmla="*/ 331982 h 905808"/>
              <a:gd name="connsiteX529" fmla="*/ 120917 w 3004893"/>
              <a:gd name="connsiteY529" fmla="*/ 334499 h 905808"/>
              <a:gd name="connsiteX530" fmla="*/ 85991 w 3004893"/>
              <a:gd name="connsiteY530" fmla="*/ 345528 h 905808"/>
              <a:gd name="connsiteX531" fmla="*/ 80188 w 3004893"/>
              <a:gd name="connsiteY531" fmla="*/ 347091 h 905808"/>
              <a:gd name="connsiteX532" fmla="*/ 78588 w 3004893"/>
              <a:gd name="connsiteY532" fmla="*/ 355479 h 905808"/>
              <a:gd name="connsiteX533" fmla="*/ 81532 w 3004893"/>
              <a:gd name="connsiteY533" fmla="*/ 464297 h 905808"/>
              <a:gd name="connsiteX534" fmla="*/ 90397 w 3004893"/>
              <a:gd name="connsiteY534" fmla="*/ 468051 h 905808"/>
              <a:gd name="connsiteX535" fmla="*/ 671548 w 3004893"/>
              <a:gd name="connsiteY535" fmla="*/ 426462 h 905808"/>
              <a:gd name="connsiteX536" fmla="*/ 663952 w 3004893"/>
              <a:gd name="connsiteY536" fmla="*/ 320393 h 905808"/>
              <a:gd name="connsiteX537" fmla="*/ 660110 w 3004893"/>
              <a:gd name="connsiteY537" fmla="*/ 308279 h 905808"/>
              <a:gd name="connsiteX538" fmla="*/ 647934 w 3004893"/>
              <a:gd name="connsiteY538" fmla="*/ 314772 h 905808"/>
              <a:gd name="connsiteX539" fmla="*/ 625662 w 3004893"/>
              <a:gd name="connsiteY539" fmla="*/ 328732 h 905808"/>
              <a:gd name="connsiteX540" fmla="*/ 623653 w 3004893"/>
              <a:gd name="connsiteY540" fmla="*/ 356696 h 905808"/>
              <a:gd name="connsiteX541" fmla="*/ 640726 w 3004893"/>
              <a:gd name="connsiteY541" fmla="*/ 382074 h 905808"/>
              <a:gd name="connsiteX542" fmla="*/ 654005 w 3004893"/>
              <a:gd name="connsiteY542" fmla="*/ 399005 h 905808"/>
              <a:gd name="connsiteX543" fmla="*/ 657630 w 3004893"/>
              <a:gd name="connsiteY543" fmla="*/ 422243 h 905808"/>
              <a:gd name="connsiteX544" fmla="*/ 660719 w 3004893"/>
              <a:gd name="connsiteY544" fmla="*/ 444366 h 905808"/>
              <a:gd name="connsiteX545" fmla="*/ 668557 w 3004893"/>
              <a:gd name="connsiteY545" fmla="*/ 448890 h 905808"/>
              <a:gd name="connsiteX546" fmla="*/ 671548 w 3004893"/>
              <a:gd name="connsiteY546" fmla="*/ 426462 h 905808"/>
              <a:gd name="connsiteX547" fmla="*/ 91143 w 3004893"/>
              <a:gd name="connsiteY547" fmla="*/ 326256 h 905808"/>
              <a:gd name="connsiteX548" fmla="*/ 188505 w 3004893"/>
              <a:gd name="connsiteY548" fmla="*/ 275668 h 905808"/>
              <a:gd name="connsiteX549" fmla="*/ 259134 w 3004893"/>
              <a:gd name="connsiteY549" fmla="*/ 222708 h 905808"/>
              <a:gd name="connsiteX550" fmla="*/ 272149 w 3004893"/>
              <a:gd name="connsiteY550" fmla="*/ 212187 h 905808"/>
              <a:gd name="connsiteX551" fmla="*/ 290912 w 3004893"/>
              <a:gd name="connsiteY551" fmla="*/ 197100 h 905808"/>
              <a:gd name="connsiteX552" fmla="*/ 323448 w 3004893"/>
              <a:gd name="connsiteY552" fmla="*/ 171961 h 905808"/>
              <a:gd name="connsiteX553" fmla="*/ 359563 w 3004893"/>
              <a:gd name="connsiteY553" fmla="*/ 140681 h 905808"/>
              <a:gd name="connsiteX554" fmla="*/ 364661 w 3004893"/>
              <a:gd name="connsiteY554" fmla="*/ 138069 h 905808"/>
              <a:gd name="connsiteX555" fmla="*/ 387744 w 3004893"/>
              <a:gd name="connsiteY555" fmla="*/ 159542 h 905808"/>
              <a:gd name="connsiteX556" fmla="*/ 392601 w 3004893"/>
              <a:gd name="connsiteY556" fmla="*/ 163448 h 905808"/>
              <a:gd name="connsiteX557" fmla="*/ 402828 w 3004893"/>
              <a:gd name="connsiteY557" fmla="*/ 95024 h 905808"/>
              <a:gd name="connsiteX558" fmla="*/ 405442 w 3004893"/>
              <a:gd name="connsiteY558" fmla="*/ 77990 h 905808"/>
              <a:gd name="connsiteX559" fmla="*/ 406299 w 3004893"/>
              <a:gd name="connsiteY559" fmla="*/ 73418 h 905808"/>
              <a:gd name="connsiteX560" fmla="*/ 378654 w 3004893"/>
              <a:gd name="connsiteY560" fmla="*/ 72557 h 905808"/>
              <a:gd name="connsiteX561" fmla="*/ 309796 w 3004893"/>
              <a:gd name="connsiteY561" fmla="*/ 73323 h 905808"/>
              <a:gd name="connsiteX562" fmla="*/ 318256 w 3004893"/>
              <a:gd name="connsiteY562" fmla="*/ 87261 h 905808"/>
              <a:gd name="connsiteX563" fmla="*/ 326702 w 3004893"/>
              <a:gd name="connsiteY563" fmla="*/ 101364 h 905808"/>
              <a:gd name="connsiteX564" fmla="*/ 296118 w 3004893"/>
              <a:gd name="connsiteY564" fmla="*/ 133290 h 905808"/>
              <a:gd name="connsiteX565" fmla="*/ 257638 w 3004893"/>
              <a:gd name="connsiteY565" fmla="*/ 169535 h 905808"/>
              <a:gd name="connsiteX566" fmla="*/ 219246 w 3004893"/>
              <a:gd name="connsiteY566" fmla="*/ 203986 h 905808"/>
              <a:gd name="connsiteX567" fmla="*/ 117823 w 3004893"/>
              <a:gd name="connsiteY567" fmla="*/ 266867 h 905808"/>
              <a:gd name="connsiteX568" fmla="*/ 48028 w 3004893"/>
              <a:gd name="connsiteY568" fmla="*/ 281489 h 905808"/>
              <a:gd name="connsiteX569" fmla="*/ 35414 w 3004893"/>
              <a:gd name="connsiteY569" fmla="*/ 260726 h 905808"/>
              <a:gd name="connsiteX570" fmla="*/ 34992 w 3004893"/>
              <a:gd name="connsiteY570" fmla="*/ 252592 h 905808"/>
              <a:gd name="connsiteX571" fmla="*/ 30327 w 3004893"/>
              <a:gd name="connsiteY571" fmla="*/ 256949 h 905808"/>
              <a:gd name="connsiteX572" fmla="*/ 14084 w 3004893"/>
              <a:gd name="connsiteY572" fmla="*/ 304295 h 905808"/>
              <a:gd name="connsiteX573" fmla="*/ 41365 w 3004893"/>
              <a:gd name="connsiteY573" fmla="*/ 329417 h 905808"/>
              <a:gd name="connsiteX574" fmla="*/ 91143 w 3004893"/>
              <a:gd name="connsiteY574" fmla="*/ 326256 h 905808"/>
              <a:gd name="connsiteX575" fmla="*/ 611559 w 3004893"/>
              <a:gd name="connsiteY575" fmla="*/ 317076 h 905808"/>
              <a:gd name="connsiteX576" fmla="*/ 649173 w 3004893"/>
              <a:gd name="connsiteY576" fmla="*/ 294375 h 905808"/>
              <a:gd name="connsiteX577" fmla="*/ 694157 w 3004893"/>
              <a:gd name="connsiteY577" fmla="*/ 235385 h 905808"/>
              <a:gd name="connsiteX578" fmla="*/ 699560 w 3004893"/>
              <a:gd name="connsiteY578" fmla="*/ 222012 h 905808"/>
              <a:gd name="connsiteX579" fmla="*/ 699532 w 3004893"/>
              <a:gd name="connsiteY579" fmla="*/ 201189 h 905808"/>
              <a:gd name="connsiteX580" fmla="*/ 695860 w 3004893"/>
              <a:gd name="connsiteY580" fmla="*/ 166701 h 905808"/>
              <a:gd name="connsiteX581" fmla="*/ 637722 w 3004893"/>
              <a:gd name="connsiteY581" fmla="*/ 96535 h 905808"/>
              <a:gd name="connsiteX582" fmla="*/ 592316 w 3004893"/>
              <a:gd name="connsiteY582" fmla="*/ 85106 h 905808"/>
              <a:gd name="connsiteX583" fmla="*/ 592926 w 3004893"/>
              <a:gd name="connsiteY583" fmla="*/ 96424 h 905808"/>
              <a:gd name="connsiteX584" fmla="*/ 621914 w 3004893"/>
              <a:gd name="connsiteY584" fmla="*/ 130485 h 905808"/>
              <a:gd name="connsiteX585" fmla="*/ 632943 w 3004893"/>
              <a:gd name="connsiteY585" fmla="*/ 138761 h 905808"/>
              <a:gd name="connsiteX586" fmla="*/ 664356 w 3004893"/>
              <a:gd name="connsiteY586" fmla="*/ 156558 h 905808"/>
              <a:gd name="connsiteX587" fmla="*/ 677246 w 3004893"/>
              <a:gd name="connsiteY587" fmla="*/ 192078 h 905808"/>
              <a:gd name="connsiteX588" fmla="*/ 652976 w 3004893"/>
              <a:gd name="connsiteY588" fmla="*/ 257467 h 905808"/>
              <a:gd name="connsiteX589" fmla="*/ 607700 w 3004893"/>
              <a:gd name="connsiteY589" fmla="*/ 303538 h 905808"/>
              <a:gd name="connsiteX590" fmla="*/ 600000 w 3004893"/>
              <a:gd name="connsiteY590" fmla="*/ 314707 h 905808"/>
              <a:gd name="connsiteX591" fmla="*/ 611559 w 3004893"/>
              <a:gd name="connsiteY591" fmla="*/ 317076 h 905808"/>
              <a:gd name="connsiteX592" fmla="*/ 64329 w 3004893"/>
              <a:gd name="connsiteY592" fmla="*/ 261380 h 905808"/>
              <a:gd name="connsiteX593" fmla="*/ 68219 w 3004893"/>
              <a:gd name="connsiteY593" fmla="*/ 244135 h 905808"/>
              <a:gd name="connsiteX594" fmla="*/ 61925 w 3004893"/>
              <a:gd name="connsiteY594" fmla="*/ 248378 h 905808"/>
              <a:gd name="connsiteX595" fmla="*/ 56143 w 3004893"/>
              <a:gd name="connsiteY595" fmla="*/ 270927 h 905808"/>
              <a:gd name="connsiteX596" fmla="*/ 64329 w 3004893"/>
              <a:gd name="connsiteY596" fmla="*/ 261380 h 905808"/>
              <a:gd name="connsiteX597" fmla="*/ 664253 w 3004893"/>
              <a:gd name="connsiteY597" fmla="*/ 197609 h 905808"/>
              <a:gd name="connsiteX598" fmla="*/ 665056 w 3004893"/>
              <a:gd name="connsiteY598" fmla="*/ 192470 h 905808"/>
              <a:gd name="connsiteX599" fmla="*/ 652981 w 3004893"/>
              <a:gd name="connsiteY599" fmla="*/ 179274 h 905808"/>
              <a:gd name="connsiteX600" fmla="*/ 662501 w 3004893"/>
              <a:gd name="connsiteY600" fmla="*/ 200537 h 905808"/>
              <a:gd name="connsiteX601" fmla="*/ 664253 w 3004893"/>
              <a:gd name="connsiteY601" fmla="*/ 197609 h 905808"/>
              <a:gd name="connsiteX602" fmla="*/ 775694 w 3004893"/>
              <a:gd name="connsiteY602" fmla="*/ 822095 h 905808"/>
              <a:gd name="connsiteX603" fmla="*/ 792825 w 3004893"/>
              <a:gd name="connsiteY603" fmla="*/ 775768 h 905808"/>
              <a:gd name="connsiteX604" fmla="*/ 801744 w 3004893"/>
              <a:gd name="connsiteY604" fmla="*/ 752342 h 905808"/>
              <a:gd name="connsiteX605" fmla="*/ 809233 w 3004893"/>
              <a:gd name="connsiteY605" fmla="*/ 732821 h 905808"/>
              <a:gd name="connsiteX606" fmla="*/ 817840 w 3004893"/>
              <a:gd name="connsiteY606" fmla="*/ 710697 h 905808"/>
              <a:gd name="connsiteX607" fmla="*/ 834672 w 3004893"/>
              <a:gd name="connsiteY607" fmla="*/ 667099 h 905808"/>
              <a:gd name="connsiteX608" fmla="*/ 846762 w 3004893"/>
              <a:gd name="connsiteY608" fmla="*/ 635865 h 905808"/>
              <a:gd name="connsiteX609" fmla="*/ 859458 w 3004893"/>
              <a:gd name="connsiteY609" fmla="*/ 635865 h 905808"/>
              <a:gd name="connsiteX610" fmla="*/ 872152 w 3004893"/>
              <a:gd name="connsiteY610" fmla="*/ 635865 h 905808"/>
              <a:gd name="connsiteX611" fmla="*/ 876060 w 3004893"/>
              <a:gd name="connsiteY611" fmla="*/ 644975 h 905808"/>
              <a:gd name="connsiteX612" fmla="*/ 882975 w 3004893"/>
              <a:gd name="connsiteY612" fmla="*/ 661894 h 905808"/>
              <a:gd name="connsiteX613" fmla="*/ 894152 w 3004893"/>
              <a:gd name="connsiteY613" fmla="*/ 689874 h 905808"/>
              <a:gd name="connsiteX614" fmla="*/ 905863 w 3004893"/>
              <a:gd name="connsiteY614" fmla="*/ 719155 h 905808"/>
              <a:gd name="connsiteX615" fmla="*/ 941497 w 3004893"/>
              <a:gd name="connsiteY615" fmla="*/ 807492 h 905808"/>
              <a:gd name="connsiteX616" fmla="*/ 946180 w 3004893"/>
              <a:gd name="connsiteY616" fmla="*/ 820831 h 905808"/>
              <a:gd name="connsiteX617" fmla="*/ 935800 w 3004893"/>
              <a:gd name="connsiteY617" fmla="*/ 822621 h 905808"/>
              <a:gd name="connsiteX618" fmla="*/ 913593 w 3004893"/>
              <a:gd name="connsiteY618" fmla="*/ 795290 h 905808"/>
              <a:gd name="connsiteX619" fmla="*/ 904124 w 3004893"/>
              <a:gd name="connsiteY619" fmla="*/ 772172 h 905808"/>
              <a:gd name="connsiteX620" fmla="*/ 859788 w 3004893"/>
              <a:gd name="connsiteY620" fmla="*/ 770870 h 905808"/>
              <a:gd name="connsiteX621" fmla="*/ 816688 w 3004893"/>
              <a:gd name="connsiteY621" fmla="*/ 771214 h 905808"/>
              <a:gd name="connsiteX622" fmla="*/ 808717 w 3004893"/>
              <a:gd name="connsiteY622" fmla="*/ 792687 h 905808"/>
              <a:gd name="connsiteX623" fmla="*/ 798726 w 3004893"/>
              <a:gd name="connsiteY623" fmla="*/ 819041 h 905808"/>
              <a:gd name="connsiteX624" fmla="*/ 796709 w 3004893"/>
              <a:gd name="connsiteY624" fmla="*/ 823921 h 905808"/>
              <a:gd name="connsiteX625" fmla="*/ 786202 w 3004893"/>
              <a:gd name="connsiteY625" fmla="*/ 823921 h 905808"/>
              <a:gd name="connsiteX626" fmla="*/ 775694 w 3004893"/>
              <a:gd name="connsiteY626" fmla="*/ 822095 h 905808"/>
              <a:gd name="connsiteX627" fmla="*/ 894973 w 3004893"/>
              <a:gd name="connsiteY627" fmla="*/ 750339 h 905808"/>
              <a:gd name="connsiteX628" fmla="*/ 890248 w 3004893"/>
              <a:gd name="connsiteY628" fmla="*/ 734397 h 905808"/>
              <a:gd name="connsiteX629" fmla="*/ 869382 w 3004893"/>
              <a:gd name="connsiteY629" fmla="*/ 680764 h 905808"/>
              <a:gd name="connsiteX630" fmla="*/ 861292 w 3004893"/>
              <a:gd name="connsiteY630" fmla="*/ 660709 h 905808"/>
              <a:gd name="connsiteX631" fmla="*/ 858549 w 3004893"/>
              <a:gd name="connsiteY631" fmla="*/ 660709 h 905808"/>
              <a:gd name="connsiteX632" fmla="*/ 824749 w 3004893"/>
              <a:gd name="connsiteY632" fmla="*/ 751366 h 905808"/>
              <a:gd name="connsiteX633" fmla="*/ 859753 w 3004893"/>
              <a:gd name="connsiteY633" fmla="*/ 752342 h 905808"/>
              <a:gd name="connsiteX634" fmla="*/ 894973 w 3004893"/>
              <a:gd name="connsiteY634" fmla="*/ 750339 h 905808"/>
              <a:gd name="connsiteX635" fmla="*/ 1065287 w 3004893"/>
              <a:gd name="connsiteY635" fmla="*/ 815787 h 905808"/>
              <a:gd name="connsiteX636" fmla="*/ 1064883 w 3004893"/>
              <a:gd name="connsiteY636" fmla="*/ 721759 h 905808"/>
              <a:gd name="connsiteX637" fmla="*/ 1065261 w 3004893"/>
              <a:gd name="connsiteY637" fmla="*/ 633261 h 905808"/>
              <a:gd name="connsiteX638" fmla="*/ 1075073 w 3004893"/>
              <a:gd name="connsiteY638" fmla="*/ 632886 h 905808"/>
              <a:gd name="connsiteX639" fmla="*/ 1087622 w 3004893"/>
              <a:gd name="connsiteY639" fmla="*/ 635490 h 905808"/>
              <a:gd name="connsiteX640" fmla="*/ 1156364 w 3004893"/>
              <a:gd name="connsiteY640" fmla="*/ 732170 h 905808"/>
              <a:gd name="connsiteX641" fmla="*/ 1180404 w 3004893"/>
              <a:gd name="connsiteY641" fmla="*/ 766334 h 905808"/>
              <a:gd name="connsiteX642" fmla="*/ 1194879 w 3004893"/>
              <a:gd name="connsiteY642" fmla="*/ 781950 h 905808"/>
              <a:gd name="connsiteX643" fmla="*/ 1194765 w 3004893"/>
              <a:gd name="connsiteY643" fmla="*/ 706467 h 905808"/>
              <a:gd name="connsiteX644" fmla="*/ 1194526 w 3004893"/>
              <a:gd name="connsiteY644" fmla="*/ 632611 h 905808"/>
              <a:gd name="connsiteX645" fmla="*/ 1204839 w 3004893"/>
              <a:gd name="connsiteY645" fmla="*/ 632611 h 905808"/>
              <a:gd name="connsiteX646" fmla="*/ 1215153 w 3004893"/>
              <a:gd name="connsiteY646" fmla="*/ 632611 h 905808"/>
              <a:gd name="connsiteX647" fmla="*/ 1216015 w 3004893"/>
              <a:gd name="connsiteY647" fmla="*/ 687485 h 905808"/>
              <a:gd name="connsiteX648" fmla="*/ 1216877 w 3004893"/>
              <a:gd name="connsiteY648" fmla="*/ 781048 h 905808"/>
              <a:gd name="connsiteX649" fmla="*/ 1204634 w 3004893"/>
              <a:gd name="connsiteY649" fmla="*/ 821318 h 905808"/>
              <a:gd name="connsiteX650" fmla="*/ 1193848 w 3004893"/>
              <a:gd name="connsiteY650" fmla="*/ 818390 h 905808"/>
              <a:gd name="connsiteX651" fmla="*/ 1099818 w 3004893"/>
              <a:gd name="connsiteY651" fmla="*/ 685016 h 905808"/>
              <a:gd name="connsiteX652" fmla="*/ 1086888 w 3004893"/>
              <a:gd name="connsiteY652" fmla="*/ 669073 h 905808"/>
              <a:gd name="connsiteX653" fmla="*/ 1086057 w 3004893"/>
              <a:gd name="connsiteY653" fmla="*/ 745185 h 905808"/>
              <a:gd name="connsiteX654" fmla="*/ 1087022 w 3004893"/>
              <a:gd name="connsiteY654" fmla="*/ 821318 h 905808"/>
              <a:gd name="connsiteX655" fmla="*/ 1076548 w 3004893"/>
              <a:gd name="connsiteY655" fmla="*/ 821318 h 905808"/>
              <a:gd name="connsiteX656" fmla="*/ 1066071 w 3004893"/>
              <a:gd name="connsiteY656" fmla="*/ 821318 h 905808"/>
              <a:gd name="connsiteX657" fmla="*/ 1337143 w 3004893"/>
              <a:gd name="connsiteY657" fmla="*/ 818231 h 905808"/>
              <a:gd name="connsiteX658" fmla="*/ 1340950 w 3004893"/>
              <a:gd name="connsiteY658" fmla="*/ 804890 h 905808"/>
              <a:gd name="connsiteX659" fmla="*/ 1360693 w 3004893"/>
              <a:gd name="connsiteY659" fmla="*/ 753645 h 905808"/>
              <a:gd name="connsiteX660" fmla="*/ 1408463 w 3004893"/>
              <a:gd name="connsiteY660" fmla="*/ 631636 h 905808"/>
              <a:gd name="connsiteX661" fmla="*/ 1420680 w 3004893"/>
              <a:gd name="connsiteY661" fmla="*/ 630010 h 905808"/>
              <a:gd name="connsiteX662" fmla="*/ 1433419 w 3004893"/>
              <a:gd name="connsiteY662" fmla="*/ 632937 h 905808"/>
              <a:gd name="connsiteX663" fmla="*/ 1466168 w 3004893"/>
              <a:gd name="connsiteY663" fmla="*/ 712650 h 905808"/>
              <a:gd name="connsiteX664" fmla="*/ 1506538 w 3004893"/>
              <a:gd name="connsiteY664" fmla="*/ 816990 h 905808"/>
              <a:gd name="connsiteX665" fmla="*/ 1485345 w 3004893"/>
              <a:gd name="connsiteY665" fmla="*/ 817088 h 905808"/>
              <a:gd name="connsiteX666" fmla="*/ 1475925 w 3004893"/>
              <a:gd name="connsiteY666" fmla="*/ 793988 h 905808"/>
              <a:gd name="connsiteX667" fmla="*/ 1465858 w 3004893"/>
              <a:gd name="connsiteY667" fmla="*/ 768823 h 905808"/>
              <a:gd name="connsiteX668" fmla="*/ 1463965 w 3004893"/>
              <a:gd name="connsiteY668" fmla="*/ 765131 h 905808"/>
              <a:gd name="connsiteX669" fmla="*/ 1421435 w 3004893"/>
              <a:gd name="connsiteY669" fmla="*/ 766044 h 905808"/>
              <a:gd name="connsiteX670" fmla="*/ 1378009 w 3004893"/>
              <a:gd name="connsiteY670" fmla="*/ 767785 h 905808"/>
              <a:gd name="connsiteX671" fmla="*/ 1368405 w 3004893"/>
              <a:gd name="connsiteY671" fmla="*/ 792037 h 905808"/>
              <a:gd name="connsiteX672" fmla="*/ 1357712 w 3004893"/>
              <a:gd name="connsiteY672" fmla="*/ 817740 h 905808"/>
              <a:gd name="connsiteX673" fmla="*/ 1337143 w 3004893"/>
              <a:gd name="connsiteY673" fmla="*/ 818231 h 905808"/>
              <a:gd name="connsiteX674" fmla="*/ 1455956 w 3004893"/>
              <a:gd name="connsiteY674" fmla="*/ 747402 h 905808"/>
              <a:gd name="connsiteX675" fmla="*/ 1437181 w 3004893"/>
              <a:gd name="connsiteY675" fmla="*/ 693778 h 905808"/>
              <a:gd name="connsiteX676" fmla="*/ 1427479 w 3004893"/>
              <a:gd name="connsiteY676" fmla="*/ 668412 h 905808"/>
              <a:gd name="connsiteX677" fmla="*/ 1419855 w 3004893"/>
              <a:gd name="connsiteY677" fmla="*/ 655657 h 905808"/>
              <a:gd name="connsiteX678" fmla="*/ 1386063 w 3004893"/>
              <a:gd name="connsiteY678" fmla="*/ 746268 h 905808"/>
              <a:gd name="connsiteX679" fmla="*/ 1420225 w 3004893"/>
              <a:gd name="connsiteY679" fmla="*/ 748419 h 905808"/>
              <a:gd name="connsiteX680" fmla="*/ 1455956 w 3004893"/>
              <a:gd name="connsiteY680" fmla="*/ 747402 h 905808"/>
              <a:gd name="connsiteX681" fmla="*/ 1626241 w 3004893"/>
              <a:gd name="connsiteY681" fmla="*/ 757223 h 905808"/>
              <a:gd name="connsiteX682" fmla="*/ 1625761 w 3004893"/>
              <a:gd name="connsiteY682" fmla="*/ 663195 h 905808"/>
              <a:gd name="connsiteX683" fmla="*/ 1626176 w 3004893"/>
              <a:gd name="connsiteY683" fmla="*/ 630660 h 905808"/>
              <a:gd name="connsiteX684" fmla="*/ 1634424 w 3004893"/>
              <a:gd name="connsiteY684" fmla="*/ 630269 h 905808"/>
              <a:gd name="connsiteX685" fmla="*/ 1644509 w 3004893"/>
              <a:gd name="connsiteY685" fmla="*/ 631404 h 905808"/>
              <a:gd name="connsiteX686" fmla="*/ 1646507 w 3004893"/>
              <a:gd name="connsiteY686" fmla="*/ 693612 h 905808"/>
              <a:gd name="connsiteX687" fmla="*/ 1647482 w 3004893"/>
              <a:gd name="connsiteY687" fmla="*/ 777069 h 905808"/>
              <a:gd name="connsiteX688" fmla="*/ 1648301 w 3004893"/>
              <a:gd name="connsiteY688" fmla="*/ 799845 h 905808"/>
              <a:gd name="connsiteX689" fmla="*/ 1702309 w 3004893"/>
              <a:gd name="connsiteY689" fmla="*/ 800495 h 905808"/>
              <a:gd name="connsiteX690" fmla="*/ 1756318 w 3004893"/>
              <a:gd name="connsiteY690" fmla="*/ 801146 h 905808"/>
              <a:gd name="connsiteX691" fmla="*/ 1756722 w 3004893"/>
              <a:gd name="connsiteY691" fmla="*/ 808265 h 905808"/>
              <a:gd name="connsiteX692" fmla="*/ 1754846 w 3004893"/>
              <a:gd name="connsiteY692" fmla="*/ 817050 h 905808"/>
              <a:gd name="connsiteX693" fmla="*/ 1689852 w 3004893"/>
              <a:gd name="connsiteY693" fmla="*/ 818715 h 905808"/>
              <a:gd name="connsiteX694" fmla="*/ 1627136 w 3004893"/>
              <a:gd name="connsiteY694" fmla="*/ 818715 h 905808"/>
              <a:gd name="connsiteX695" fmla="*/ 1937614 w 3004893"/>
              <a:gd name="connsiteY695" fmla="*/ 777823 h 905808"/>
              <a:gd name="connsiteX696" fmla="*/ 1937217 w 3004893"/>
              <a:gd name="connsiteY696" fmla="*/ 739534 h 905808"/>
              <a:gd name="connsiteX697" fmla="*/ 1932976 w 3004893"/>
              <a:gd name="connsiteY697" fmla="*/ 733522 h 905808"/>
              <a:gd name="connsiteX698" fmla="*/ 1897961 w 3004893"/>
              <a:gd name="connsiteY698" fmla="*/ 682338 h 905808"/>
              <a:gd name="connsiteX699" fmla="*/ 1864803 w 3004893"/>
              <a:gd name="connsiteY699" fmla="*/ 634086 h 905808"/>
              <a:gd name="connsiteX700" fmla="*/ 1863129 w 3004893"/>
              <a:gd name="connsiteY700" fmla="*/ 629856 h 905808"/>
              <a:gd name="connsiteX701" fmla="*/ 1875497 w 3004893"/>
              <a:gd name="connsiteY701" fmla="*/ 628707 h 905808"/>
              <a:gd name="connsiteX702" fmla="*/ 1887157 w 3004893"/>
              <a:gd name="connsiteY702" fmla="*/ 628707 h 905808"/>
              <a:gd name="connsiteX703" fmla="*/ 1916422 w 3004893"/>
              <a:gd name="connsiteY703" fmla="*/ 672881 h 905808"/>
              <a:gd name="connsiteX704" fmla="*/ 1947087 w 3004893"/>
              <a:gd name="connsiteY704" fmla="*/ 717922 h 905808"/>
              <a:gd name="connsiteX705" fmla="*/ 1958040 w 3004893"/>
              <a:gd name="connsiteY705" fmla="*/ 704454 h 905808"/>
              <a:gd name="connsiteX706" fmla="*/ 2004573 w 3004893"/>
              <a:gd name="connsiteY706" fmla="*/ 632363 h 905808"/>
              <a:gd name="connsiteX707" fmla="*/ 2008160 w 3004893"/>
              <a:gd name="connsiteY707" fmla="*/ 627406 h 905808"/>
              <a:gd name="connsiteX708" fmla="*/ 2019865 w 3004893"/>
              <a:gd name="connsiteY708" fmla="*/ 627406 h 905808"/>
              <a:gd name="connsiteX709" fmla="*/ 2031570 w 3004893"/>
              <a:gd name="connsiteY709" fmla="*/ 628618 h 905808"/>
              <a:gd name="connsiteX710" fmla="*/ 2007120 w 3004893"/>
              <a:gd name="connsiteY710" fmla="*/ 666686 h 905808"/>
              <a:gd name="connsiteX711" fmla="*/ 1970683 w 3004893"/>
              <a:gd name="connsiteY711" fmla="*/ 721759 h 905808"/>
              <a:gd name="connsiteX712" fmla="*/ 1958694 w 3004893"/>
              <a:gd name="connsiteY712" fmla="*/ 739980 h 905808"/>
              <a:gd name="connsiteX713" fmla="*/ 1958694 w 3004893"/>
              <a:gd name="connsiteY713" fmla="*/ 778046 h 905808"/>
              <a:gd name="connsiteX714" fmla="*/ 1958694 w 3004893"/>
              <a:gd name="connsiteY714" fmla="*/ 816113 h 905808"/>
              <a:gd name="connsiteX715" fmla="*/ 1948355 w 3004893"/>
              <a:gd name="connsiteY715" fmla="*/ 816113 h 905808"/>
              <a:gd name="connsiteX716" fmla="*/ 1938014 w 3004893"/>
              <a:gd name="connsiteY716" fmla="*/ 816113 h 905808"/>
              <a:gd name="connsiteX717" fmla="*/ 1937618 w 3004893"/>
              <a:gd name="connsiteY717" fmla="*/ 777823 h 905808"/>
              <a:gd name="connsiteX718" fmla="*/ 2207755 w 3004893"/>
              <a:gd name="connsiteY718" fmla="*/ 813816 h 905808"/>
              <a:gd name="connsiteX719" fmla="*/ 2205344 w 3004893"/>
              <a:gd name="connsiteY719" fmla="*/ 729569 h 905808"/>
              <a:gd name="connsiteX720" fmla="*/ 2203796 w 3004893"/>
              <a:gd name="connsiteY720" fmla="*/ 645300 h 905808"/>
              <a:gd name="connsiteX721" fmla="*/ 2170687 w 3004893"/>
              <a:gd name="connsiteY721" fmla="*/ 644325 h 905808"/>
              <a:gd name="connsiteX722" fmla="*/ 2138169 w 3004893"/>
              <a:gd name="connsiteY722" fmla="*/ 644325 h 905808"/>
              <a:gd name="connsiteX723" fmla="*/ 2138553 w 3004893"/>
              <a:gd name="connsiteY723" fmla="*/ 635540 h 905808"/>
              <a:gd name="connsiteX724" fmla="*/ 2138939 w 3004893"/>
              <a:gd name="connsiteY724" fmla="*/ 626756 h 905808"/>
              <a:gd name="connsiteX725" fmla="*/ 2213119 w 3004893"/>
              <a:gd name="connsiteY725" fmla="*/ 625919 h 905808"/>
              <a:gd name="connsiteX726" fmla="*/ 2289461 w 3004893"/>
              <a:gd name="connsiteY726" fmla="*/ 625644 h 905808"/>
              <a:gd name="connsiteX727" fmla="*/ 2290787 w 3004893"/>
              <a:gd name="connsiteY727" fmla="*/ 642607 h 905808"/>
              <a:gd name="connsiteX728" fmla="*/ 2258034 w 3004893"/>
              <a:gd name="connsiteY728" fmla="*/ 644325 h 905808"/>
              <a:gd name="connsiteX729" fmla="*/ 2226451 w 3004893"/>
              <a:gd name="connsiteY729" fmla="*/ 645952 h 905808"/>
              <a:gd name="connsiteX730" fmla="*/ 2226525 w 3004893"/>
              <a:gd name="connsiteY730" fmla="*/ 730027 h 905808"/>
              <a:gd name="connsiteX731" fmla="*/ 2225342 w 3004893"/>
              <a:gd name="connsiteY731" fmla="*/ 813624 h 905808"/>
              <a:gd name="connsiteX732" fmla="*/ 2207755 w 3004893"/>
              <a:gd name="connsiteY732" fmla="*/ 813816 h 905808"/>
              <a:gd name="connsiteX733" fmla="*/ 2641289 w 3004893"/>
              <a:gd name="connsiteY733" fmla="*/ 813970 h 905808"/>
              <a:gd name="connsiteX734" fmla="*/ 2572966 w 3004893"/>
              <a:gd name="connsiteY734" fmla="*/ 751692 h 905808"/>
              <a:gd name="connsiteX735" fmla="*/ 2571477 w 3004893"/>
              <a:gd name="connsiteY735" fmla="*/ 690525 h 905808"/>
              <a:gd name="connsiteX736" fmla="*/ 2635193 w 3004893"/>
              <a:gd name="connsiteY736" fmla="*/ 621560 h 905808"/>
              <a:gd name="connsiteX737" fmla="*/ 2679822 w 3004893"/>
              <a:gd name="connsiteY737" fmla="*/ 621580 h 905808"/>
              <a:gd name="connsiteX738" fmla="*/ 2733544 w 3004893"/>
              <a:gd name="connsiteY738" fmla="*/ 670189 h 905808"/>
              <a:gd name="connsiteX739" fmla="*/ 2734891 w 3004893"/>
              <a:gd name="connsiteY739" fmla="*/ 678322 h 905808"/>
              <a:gd name="connsiteX740" fmla="*/ 2725087 w 3004893"/>
              <a:gd name="connsiteY740" fmla="*/ 679463 h 905808"/>
              <a:gd name="connsiteX741" fmla="*/ 2715987 w 3004893"/>
              <a:gd name="connsiteY741" fmla="*/ 679463 h 905808"/>
              <a:gd name="connsiteX742" fmla="*/ 2714080 w 3004893"/>
              <a:gd name="connsiteY742" fmla="*/ 674583 h 905808"/>
              <a:gd name="connsiteX743" fmla="*/ 2703757 w 3004893"/>
              <a:gd name="connsiteY743" fmla="*/ 656177 h 905808"/>
              <a:gd name="connsiteX744" fmla="*/ 2640937 w 3004893"/>
              <a:gd name="connsiteY744" fmla="*/ 639780 h 905808"/>
              <a:gd name="connsiteX745" fmla="*/ 2592707 w 3004893"/>
              <a:gd name="connsiteY745" fmla="*/ 742583 h 905808"/>
              <a:gd name="connsiteX746" fmla="*/ 2610988 w 3004893"/>
              <a:gd name="connsiteY746" fmla="*/ 778531 h 905808"/>
              <a:gd name="connsiteX747" fmla="*/ 2681808 w 3004893"/>
              <a:gd name="connsiteY747" fmla="*/ 791435 h 905808"/>
              <a:gd name="connsiteX748" fmla="*/ 2715507 w 3004893"/>
              <a:gd name="connsiteY748" fmla="*/ 755939 h 905808"/>
              <a:gd name="connsiteX749" fmla="*/ 2728408 w 3004893"/>
              <a:gd name="connsiteY749" fmla="*/ 745855 h 905808"/>
              <a:gd name="connsiteX750" fmla="*/ 2736944 w 3004893"/>
              <a:gd name="connsiteY750" fmla="*/ 754498 h 905808"/>
              <a:gd name="connsiteX751" fmla="*/ 2715603 w 3004893"/>
              <a:gd name="connsiteY751" fmla="*/ 790783 h 905808"/>
              <a:gd name="connsiteX752" fmla="*/ 2681634 w 3004893"/>
              <a:gd name="connsiteY752" fmla="*/ 811490 h 905808"/>
              <a:gd name="connsiteX753" fmla="*/ 2641289 w 3004893"/>
              <a:gd name="connsiteY753" fmla="*/ 813970 h 905808"/>
              <a:gd name="connsiteX754" fmla="*/ 2416143 w 3004893"/>
              <a:gd name="connsiteY754" fmla="*/ 719938 h 905808"/>
              <a:gd name="connsiteX755" fmla="*/ 2416062 w 3004893"/>
              <a:gd name="connsiteY755" fmla="*/ 626236 h 905808"/>
              <a:gd name="connsiteX756" fmla="*/ 2426419 w 3004893"/>
              <a:gd name="connsiteY756" fmla="*/ 624803 h 905808"/>
              <a:gd name="connsiteX757" fmla="*/ 2435890 w 3004893"/>
              <a:gd name="connsiteY757" fmla="*/ 624803 h 905808"/>
              <a:gd name="connsiteX758" fmla="*/ 2436752 w 3004893"/>
              <a:gd name="connsiteY758" fmla="*/ 686295 h 905808"/>
              <a:gd name="connsiteX759" fmla="*/ 2437614 w 3004893"/>
              <a:gd name="connsiteY759" fmla="*/ 779999 h 905808"/>
              <a:gd name="connsiteX760" fmla="*/ 2437614 w 3004893"/>
              <a:gd name="connsiteY760" fmla="*/ 812209 h 905808"/>
              <a:gd name="connsiteX761" fmla="*/ 2427362 w 3004893"/>
              <a:gd name="connsiteY761" fmla="*/ 812209 h 905808"/>
              <a:gd name="connsiteX762" fmla="*/ 2417111 w 3004893"/>
              <a:gd name="connsiteY762" fmla="*/ 812209 h 905808"/>
              <a:gd name="connsiteX763" fmla="*/ 2416141 w 3004893"/>
              <a:gd name="connsiteY763" fmla="*/ 719938 h 905808"/>
              <a:gd name="connsiteX764" fmla="*/ 2911424 w 3004893"/>
              <a:gd name="connsiteY764" fmla="*/ 810792 h 905808"/>
              <a:gd name="connsiteX765" fmla="*/ 2882703 w 3004893"/>
              <a:gd name="connsiteY765" fmla="*/ 799390 h 905808"/>
              <a:gd name="connsiteX766" fmla="*/ 2858685 w 3004893"/>
              <a:gd name="connsiteY766" fmla="*/ 754946 h 905808"/>
              <a:gd name="connsiteX767" fmla="*/ 2858627 w 3004893"/>
              <a:gd name="connsiteY767" fmla="*/ 747788 h 905808"/>
              <a:gd name="connsiteX768" fmla="*/ 2867206 w 3004893"/>
              <a:gd name="connsiteY768" fmla="*/ 747408 h 905808"/>
              <a:gd name="connsiteX769" fmla="*/ 2877078 w 3004893"/>
              <a:gd name="connsiteY769" fmla="*/ 748708 h 905808"/>
              <a:gd name="connsiteX770" fmla="*/ 2880674 w 3004893"/>
              <a:gd name="connsiteY770" fmla="*/ 759151 h 905808"/>
              <a:gd name="connsiteX771" fmla="*/ 2915321 w 3004893"/>
              <a:gd name="connsiteY771" fmla="*/ 791966 h 905808"/>
              <a:gd name="connsiteX772" fmla="*/ 2980851 w 3004893"/>
              <a:gd name="connsiteY772" fmla="*/ 776031 h 905808"/>
              <a:gd name="connsiteX773" fmla="*/ 2976378 w 3004893"/>
              <a:gd name="connsiteY773" fmla="*/ 740107 h 905808"/>
              <a:gd name="connsiteX774" fmla="*/ 2943207 w 3004893"/>
              <a:gd name="connsiteY774" fmla="*/ 724404 h 905808"/>
              <a:gd name="connsiteX775" fmla="*/ 2874986 w 3004893"/>
              <a:gd name="connsiteY775" fmla="*/ 698260 h 905808"/>
              <a:gd name="connsiteX776" fmla="*/ 2862141 w 3004893"/>
              <a:gd name="connsiteY776" fmla="*/ 671523 h 905808"/>
              <a:gd name="connsiteX777" fmla="*/ 2881632 w 3004893"/>
              <a:gd name="connsiteY777" fmla="*/ 630144 h 905808"/>
              <a:gd name="connsiteX778" fmla="*/ 2926401 w 3004893"/>
              <a:gd name="connsiteY778" fmla="*/ 617312 h 905808"/>
              <a:gd name="connsiteX779" fmla="*/ 2995139 w 3004893"/>
              <a:gd name="connsiteY779" fmla="*/ 651280 h 905808"/>
              <a:gd name="connsiteX780" fmla="*/ 3000204 w 3004893"/>
              <a:gd name="connsiteY780" fmla="*/ 668139 h 905808"/>
              <a:gd name="connsiteX781" fmla="*/ 3000483 w 3004893"/>
              <a:gd name="connsiteY781" fmla="*/ 674909 h 905808"/>
              <a:gd name="connsiteX782" fmla="*/ 2991183 w 3004893"/>
              <a:gd name="connsiteY782" fmla="*/ 675287 h 905808"/>
              <a:gd name="connsiteX783" fmla="*/ 2981882 w 3004893"/>
              <a:gd name="connsiteY783" fmla="*/ 675668 h 905808"/>
              <a:gd name="connsiteX784" fmla="*/ 2978411 w 3004893"/>
              <a:gd name="connsiteY784" fmla="*/ 666584 h 905808"/>
              <a:gd name="connsiteX785" fmla="*/ 2951028 w 3004893"/>
              <a:gd name="connsiteY785" fmla="*/ 638356 h 905808"/>
              <a:gd name="connsiteX786" fmla="*/ 2905479 w 3004893"/>
              <a:gd name="connsiteY786" fmla="*/ 638388 h 905808"/>
              <a:gd name="connsiteX787" fmla="*/ 2885958 w 3004893"/>
              <a:gd name="connsiteY787" fmla="*/ 654015 h 905808"/>
              <a:gd name="connsiteX788" fmla="*/ 2901160 w 3004893"/>
              <a:gd name="connsiteY788" fmla="*/ 690945 h 905808"/>
              <a:gd name="connsiteX789" fmla="*/ 2935133 w 3004893"/>
              <a:gd name="connsiteY789" fmla="*/ 702224 h 905808"/>
              <a:gd name="connsiteX790" fmla="*/ 2994592 w 3004893"/>
              <a:gd name="connsiteY790" fmla="*/ 729036 h 905808"/>
              <a:gd name="connsiteX791" fmla="*/ 3005688 w 3004893"/>
              <a:gd name="connsiteY791" fmla="*/ 760152 h 905808"/>
              <a:gd name="connsiteX792" fmla="*/ 3002438 w 3004893"/>
              <a:gd name="connsiteY792" fmla="*/ 780182 h 905808"/>
              <a:gd name="connsiteX793" fmla="*/ 2978586 w 3004893"/>
              <a:gd name="connsiteY793" fmla="*/ 803080 h 905808"/>
              <a:gd name="connsiteX794" fmla="*/ 2958427 w 3004893"/>
              <a:gd name="connsiteY794" fmla="*/ 810253 h 905808"/>
              <a:gd name="connsiteX795" fmla="*/ 2911424 w 3004893"/>
              <a:gd name="connsiteY795" fmla="*/ 810792 h 905808"/>
              <a:gd name="connsiteX796" fmla="*/ 773682 w 3004893"/>
              <a:gd name="connsiteY796" fmla="*/ 553934 h 905808"/>
              <a:gd name="connsiteX797" fmla="*/ 773847 w 3004893"/>
              <a:gd name="connsiteY797" fmla="*/ 538811 h 905808"/>
              <a:gd name="connsiteX798" fmla="*/ 777205 w 3004893"/>
              <a:gd name="connsiteY798" fmla="*/ 535655 h 905808"/>
              <a:gd name="connsiteX799" fmla="*/ 1878653 w 3004893"/>
              <a:gd name="connsiteY799" fmla="*/ 535655 h 905808"/>
              <a:gd name="connsiteX800" fmla="*/ 2980101 w 3004893"/>
              <a:gd name="connsiteY800" fmla="*/ 535655 h 905808"/>
              <a:gd name="connsiteX801" fmla="*/ 2983460 w 3004893"/>
              <a:gd name="connsiteY801" fmla="*/ 538811 h 905808"/>
              <a:gd name="connsiteX802" fmla="*/ 2983623 w 3004893"/>
              <a:gd name="connsiteY802" fmla="*/ 553934 h 905808"/>
              <a:gd name="connsiteX803" fmla="*/ 2980429 w 3004893"/>
              <a:gd name="connsiteY803" fmla="*/ 557128 h 905808"/>
              <a:gd name="connsiteX804" fmla="*/ 1878653 w 3004893"/>
              <a:gd name="connsiteY804" fmla="*/ 557128 h 905808"/>
              <a:gd name="connsiteX805" fmla="*/ 776878 w 3004893"/>
              <a:gd name="connsiteY805" fmla="*/ 557128 h 905808"/>
              <a:gd name="connsiteX806" fmla="*/ 828740 w 3004893"/>
              <a:gd name="connsiteY806" fmla="*/ 474413 h 905808"/>
              <a:gd name="connsiteX807" fmla="*/ 793918 w 3004893"/>
              <a:gd name="connsiteY807" fmla="*/ 436096 h 905808"/>
              <a:gd name="connsiteX808" fmla="*/ 792887 w 3004893"/>
              <a:gd name="connsiteY808" fmla="*/ 275237 h 905808"/>
              <a:gd name="connsiteX809" fmla="*/ 793264 w 3004893"/>
              <a:gd name="connsiteY809" fmla="*/ 122839 h 905808"/>
              <a:gd name="connsiteX810" fmla="*/ 797818 w 3004893"/>
              <a:gd name="connsiteY810" fmla="*/ 113910 h 905808"/>
              <a:gd name="connsiteX811" fmla="*/ 808706 w 3004893"/>
              <a:gd name="connsiteY811" fmla="*/ 100201 h 905808"/>
              <a:gd name="connsiteX812" fmla="*/ 889393 w 3004893"/>
              <a:gd name="connsiteY812" fmla="*/ 91219 h 905808"/>
              <a:gd name="connsiteX813" fmla="*/ 950736 w 3004893"/>
              <a:gd name="connsiteY813" fmla="*/ 91220 h 905808"/>
              <a:gd name="connsiteX814" fmla="*/ 957418 w 3004893"/>
              <a:gd name="connsiteY814" fmla="*/ 127333 h 905808"/>
              <a:gd name="connsiteX815" fmla="*/ 963523 w 3004893"/>
              <a:gd name="connsiteY815" fmla="*/ 164422 h 905808"/>
              <a:gd name="connsiteX816" fmla="*/ 919751 w 3004893"/>
              <a:gd name="connsiteY816" fmla="*/ 165419 h 905808"/>
              <a:gd name="connsiteX817" fmla="*/ 874920 w 3004893"/>
              <a:gd name="connsiteY817" fmla="*/ 166477 h 905808"/>
              <a:gd name="connsiteX818" fmla="*/ 873620 w 3004893"/>
              <a:gd name="connsiteY818" fmla="*/ 285212 h 905808"/>
              <a:gd name="connsiteX819" fmla="*/ 873951 w 3004893"/>
              <a:gd name="connsiteY819" fmla="*/ 402909 h 905808"/>
              <a:gd name="connsiteX820" fmla="*/ 892486 w 3004893"/>
              <a:gd name="connsiteY820" fmla="*/ 403271 h 905808"/>
              <a:gd name="connsiteX821" fmla="*/ 911020 w 3004893"/>
              <a:gd name="connsiteY821" fmla="*/ 403632 h 905808"/>
              <a:gd name="connsiteX822" fmla="*/ 911357 w 3004893"/>
              <a:gd name="connsiteY822" fmla="*/ 328439 h 905808"/>
              <a:gd name="connsiteX823" fmla="*/ 911692 w 3004893"/>
              <a:gd name="connsiteY823" fmla="*/ 253246 h 905808"/>
              <a:gd name="connsiteX824" fmla="*/ 950084 w 3004893"/>
              <a:gd name="connsiteY824" fmla="*/ 253246 h 905808"/>
              <a:gd name="connsiteX825" fmla="*/ 988478 w 3004893"/>
              <a:gd name="connsiteY825" fmla="*/ 253246 h 905808"/>
              <a:gd name="connsiteX826" fmla="*/ 988809 w 3004893"/>
              <a:gd name="connsiteY826" fmla="*/ 364843 h 905808"/>
              <a:gd name="connsiteX827" fmla="*/ 989143 w 3004893"/>
              <a:gd name="connsiteY827" fmla="*/ 476441 h 905808"/>
              <a:gd name="connsiteX828" fmla="*/ 912676 w 3004893"/>
              <a:gd name="connsiteY828" fmla="*/ 476332 h 905808"/>
              <a:gd name="connsiteX829" fmla="*/ 828740 w 3004893"/>
              <a:gd name="connsiteY829" fmla="*/ 474413 h 905808"/>
              <a:gd name="connsiteX830" fmla="*/ 1056801 w 3004893"/>
              <a:gd name="connsiteY830" fmla="*/ 283783 h 905808"/>
              <a:gd name="connsiteX831" fmla="*/ 1056801 w 3004893"/>
              <a:gd name="connsiteY831" fmla="*/ 91126 h 905808"/>
              <a:gd name="connsiteX832" fmla="*/ 1139768 w 3004893"/>
              <a:gd name="connsiteY832" fmla="*/ 91498 h 905808"/>
              <a:gd name="connsiteX833" fmla="*/ 1222734 w 3004893"/>
              <a:gd name="connsiteY833" fmla="*/ 91869 h 905808"/>
              <a:gd name="connsiteX834" fmla="*/ 1230542 w 3004893"/>
              <a:gd name="connsiteY834" fmla="*/ 95516 h 905808"/>
              <a:gd name="connsiteX835" fmla="*/ 1255867 w 3004893"/>
              <a:gd name="connsiteY835" fmla="*/ 128351 h 905808"/>
              <a:gd name="connsiteX836" fmla="*/ 1256965 w 3004893"/>
              <a:gd name="connsiteY836" fmla="*/ 233074 h 905808"/>
              <a:gd name="connsiteX837" fmla="*/ 1256572 w 3004893"/>
              <a:gd name="connsiteY837" fmla="*/ 330029 h 905808"/>
              <a:gd name="connsiteX838" fmla="*/ 1252557 w 3004893"/>
              <a:gd name="connsiteY838" fmla="*/ 337187 h 905808"/>
              <a:gd name="connsiteX839" fmla="*/ 1230919 w 3004893"/>
              <a:gd name="connsiteY839" fmla="*/ 353651 h 905808"/>
              <a:gd name="connsiteX840" fmla="*/ 1225182 w 3004893"/>
              <a:gd name="connsiteY840" fmla="*/ 355992 h 905808"/>
              <a:gd name="connsiteX841" fmla="*/ 1243513 w 3004893"/>
              <a:gd name="connsiteY841" fmla="*/ 414875 h 905808"/>
              <a:gd name="connsiteX842" fmla="*/ 1262427 w 3004893"/>
              <a:gd name="connsiteY842" fmla="*/ 474341 h 905808"/>
              <a:gd name="connsiteX843" fmla="*/ 1221537 w 3004893"/>
              <a:gd name="connsiteY843" fmla="*/ 476441 h 905808"/>
              <a:gd name="connsiteX844" fmla="*/ 1180647 w 3004893"/>
              <a:gd name="connsiteY844" fmla="*/ 476441 h 905808"/>
              <a:gd name="connsiteX845" fmla="*/ 1178645 w 3004893"/>
              <a:gd name="connsiteY845" fmla="*/ 470258 h 905808"/>
              <a:gd name="connsiteX846" fmla="*/ 1144492 w 3004893"/>
              <a:gd name="connsiteY846" fmla="*/ 357686 h 905808"/>
              <a:gd name="connsiteX847" fmla="*/ 1140005 w 3004893"/>
              <a:gd name="connsiteY847" fmla="*/ 355408 h 905808"/>
              <a:gd name="connsiteX848" fmla="*/ 1136190 w 3004893"/>
              <a:gd name="connsiteY848" fmla="*/ 355408 h 905808"/>
              <a:gd name="connsiteX849" fmla="*/ 1136190 w 3004893"/>
              <a:gd name="connsiteY849" fmla="*/ 415924 h 905808"/>
              <a:gd name="connsiteX850" fmla="*/ 1136190 w 3004893"/>
              <a:gd name="connsiteY850" fmla="*/ 476441 h 905808"/>
              <a:gd name="connsiteX851" fmla="*/ 1096495 w 3004893"/>
              <a:gd name="connsiteY851" fmla="*/ 476441 h 905808"/>
              <a:gd name="connsiteX852" fmla="*/ 1056801 w 3004893"/>
              <a:gd name="connsiteY852" fmla="*/ 476441 h 905808"/>
              <a:gd name="connsiteX853" fmla="*/ 1175317 w 3004893"/>
              <a:gd name="connsiteY853" fmla="*/ 288989 h 905808"/>
              <a:gd name="connsiteX854" fmla="*/ 1177835 w 3004893"/>
              <a:gd name="connsiteY854" fmla="*/ 226130 h 905808"/>
              <a:gd name="connsiteX855" fmla="*/ 1176274 w 3004893"/>
              <a:gd name="connsiteY855" fmla="*/ 163056 h 905808"/>
              <a:gd name="connsiteX856" fmla="*/ 1155451 w 3004893"/>
              <a:gd name="connsiteY856" fmla="*/ 161495 h 905808"/>
              <a:gd name="connsiteX857" fmla="*/ 1136190 w 3004893"/>
              <a:gd name="connsiteY857" fmla="*/ 161495 h 905808"/>
              <a:gd name="connsiteX858" fmla="*/ 1136190 w 3004893"/>
              <a:gd name="connsiteY858" fmla="*/ 225048 h 905808"/>
              <a:gd name="connsiteX859" fmla="*/ 1137056 w 3004893"/>
              <a:gd name="connsiteY859" fmla="*/ 289469 h 905808"/>
              <a:gd name="connsiteX860" fmla="*/ 1175317 w 3004893"/>
              <a:gd name="connsiteY860" fmla="*/ 288989 h 905808"/>
              <a:gd name="connsiteX861" fmla="*/ 1327499 w 3004893"/>
              <a:gd name="connsiteY861" fmla="*/ 283830 h 905808"/>
              <a:gd name="connsiteX862" fmla="*/ 1327499 w 3004893"/>
              <a:gd name="connsiteY862" fmla="*/ 91218 h 905808"/>
              <a:gd name="connsiteX863" fmla="*/ 1403540 w 3004893"/>
              <a:gd name="connsiteY863" fmla="*/ 91218 h 905808"/>
              <a:gd name="connsiteX864" fmla="*/ 1479581 w 3004893"/>
              <a:gd name="connsiteY864" fmla="*/ 91218 h 905808"/>
              <a:gd name="connsiteX865" fmla="*/ 1480945 w 3004893"/>
              <a:gd name="connsiteY865" fmla="*/ 98050 h 905808"/>
              <a:gd name="connsiteX866" fmla="*/ 1492780 w 3004893"/>
              <a:gd name="connsiteY866" fmla="*/ 163325 h 905808"/>
              <a:gd name="connsiteX867" fmla="*/ 1451134 w 3004893"/>
              <a:gd name="connsiteY867" fmla="*/ 165399 h 905808"/>
              <a:gd name="connsiteX868" fmla="*/ 1409488 w 3004893"/>
              <a:gd name="connsiteY868" fmla="*/ 165399 h 905808"/>
              <a:gd name="connsiteX869" fmla="*/ 1409488 w 3004893"/>
              <a:gd name="connsiteY869" fmla="*/ 208974 h 905808"/>
              <a:gd name="connsiteX870" fmla="*/ 1409488 w 3004893"/>
              <a:gd name="connsiteY870" fmla="*/ 252548 h 905808"/>
              <a:gd name="connsiteX871" fmla="*/ 1441048 w 3004893"/>
              <a:gd name="connsiteY871" fmla="*/ 252896 h 905808"/>
              <a:gd name="connsiteX872" fmla="*/ 1472608 w 3004893"/>
              <a:gd name="connsiteY872" fmla="*/ 253246 h 905808"/>
              <a:gd name="connsiteX873" fmla="*/ 1472955 w 3004893"/>
              <a:gd name="connsiteY873" fmla="*/ 287384 h 905808"/>
              <a:gd name="connsiteX874" fmla="*/ 1473301 w 3004893"/>
              <a:gd name="connsiteY874" fmla="*/ 321524 h 905808"/>
              <a:gd name="connsiteX875" fmla="*/ 1441720 w 3004893"/>
              <a:gd name="connsiteY875" fmla="*/ 321872 h 905808"/>
              <a:gd name="connsiteX876" fmla="*/ 1410139 w 3004893"/>
              <a:gd name="connsiteY876" fmla="*/ 322221 h 905808"/>
              <a:gd name="connsiteX877" fmla="*/ 1409795 w 3004893"/>
              <a:gd name="connsiteY877" fmla="*/ 362240 h 905808"/>
              <a:gd name="connsiteX878" fmla="*/ 1409451 w 3004893"/>
              <a:gd name="connsiteY878" fmla="*/ 402259 h 905808"/>
              <a:gd name="connsiteX879" fmla="*/ 1449086 w 3004893"/>
              <a:gd name="connsiteY879" fmla="*/ 402259 h 905808"/>
              <a:gd name="connsiteX880" fmla="*/ 1489342 w 3004893"/>
              <a:gd name="connsiteY880" fmla="*/ 403262 h 905808"/>
              <a:gd name="connsiteX881" fmla="*/ 1483281 w 3004893"/>
              <a:gd name="connsiteY881" fmla="*/ 440351 h 905808"/>
              <a:gd name="connsiteX882" fmla="*/ 1476601 w 3004893"/>
              <a:gd name="connsiteY882" fmla="*/ 476441 h 905808"/>
              <a:gd name="connsiteX883" fmla="*/ 1402050 w 3004893"/>
              <a:gd name="connsiteY883" fmla="*/ 476441 h 905808"/>
              <a:gd name="connsiteX884" fmla="*/ 1327499 w 3004893"/>
              <a:gd name="connsiteY884" fmla="*/ 476441 h 905808"/>
              <a:gd name="connsiteX885" fmla="*/ 1619018 w 3004893"/>
              <a:gd name="connsiteY885" fmla="*/ 427128 h 905808"/>
              <a:gd name="connsiteX886" fmla="*/ 1619018 w 3004893"/>
              <a:gd name="connsiteY886" fmla="*/ 377814 h 905808"/>
              <a:gd name="connsiteX887" fmla="*/ 1582578 w 3004893"/>
              <a:gd name="connsiteY887" fmla="*/ 236280 h 905808"/>
              <a:gd name="connsiteX888" fmla="*/ 1546138 w 3004893"/>
              <a:gd name="connsiteY888" fmla="*/ 92964 h 905808"/>
              <a:gd name="connsiteX889" fmla="*/ 1587347 w 3004893"/>
              <a:gd name="connsiteY889" fmla="*/ 91525 h 905808"/>
              <a:gd name="connsiteX890" fmla="*/ 1628556 w 3004893"/>
              <a:gd name="connsiteY890" fmla="*/ 91869 h 905808"/>
              <a:gd name="connsiteX891" fmla="*/ 1639335 w 3004893"/>
              <a:gd name="connsiteY891" fmla="*/ 148480 h 905808"/>
              <a:gd name="connsiteX892" fmla="*/ 1661497 w 3004893"/>
              <a:gd name="connsiteY892" fmla="*/ 261054 h 905808"/>
              <a:gd name="connsiteX893" fmla="*/ 1677558 w 3004893"/>
              <a:gd name="connsiteY893" fmla="*/ 178413 h 905808"/>
              <a:gd name="connsiteX894" fmla="*/ 1693883 w 3004893"/>
              <a:gd name="connsiteY894" fmla="*/ 94146 h 905808"/>
              <a:gd name="connsiteX895" fmla="*/ 1694551 w 3004893"/>
              <a:gd name="connsiteY895" fmla="*/ 91218 h 905808"/>
              <a:gd name="connsiteX896" fmla="*/ 1735521 w 3004893"/>
              <a:gd name="connsiteY896" fmla="*/ 91218 h 905808"/>
              <a:gd name="connsiteX897" fmla="*/ 1776491 w 3004893"/>
              <a:gd name="connsiteY897" fmla="*/ 93443 h 905808"/>
              <a:gd name="connsiteX898" fmla="*/ 1740050 w 3004893"/>
              <a:gd name="connsiteY898" fmla="*/ 237255 h 905808"/>
              <a:gd name="connsiteX899" fmla="*/ 1703611 w 3004893"/>
              <a:gd name="connsiteY899" fmla="*/ 378842 h 905808"/>
              <a:gd name="connsiteX900" fmla="*/ 1703611 w 3004893"/>
              <a:gd name="connsiteY900" fmla="*/ 427641 h 905808"/>
              <a:gd name="connsiteX901" fmla="*/ 1703611 w 3004893"/>
              <a:gd name="connsiteY901" fmla="*/ 476441 h 905808"/>
              <a:gd name="connsiteX902" fmla="*/ 1661315 w 3004893"/>
              <a:gd name="connsiteY902" fmla="*/ 476441 h 905808"/>
              <a:gd name="connsiteX903" fmla="*/ 1619018 w 3004893"/>
              <a:gd name="connsiteY903" fmla="*/ 476441 h 905808"/>
              <a:gd name="connsiteX904" fmla="*/ 1845749 w 3004893"/>
              <a:gd name="connsiteY904" fmla="*/ 440589 h 905808"/>
              <a:gd name="connsiteX905" fmla="*/ 1839644 w 3004893"/>
              <a:gd name="connsiteY905" fmla="*/ 403505 h 905808"/>
              <a:gd name="connsiteX906" fmla="*/ 1883675 w 3004893"/>
              <a:gd name="connsiteY906" fmla="*/ 402259 h 905808"/>
              <a:gd name="connsiteX907" fmla="*/ 1928498 w 3004893"/>
              <a:gd name="connsiteY907" fmla="*/ 400697 h 905808"/>
              <a:gd name="connsiteX908" fmla="*/ 1930060 w 3004893"/>
              <a:gd name="connsiteY908" fmla="*/ 359861 h 905808"/>
              <a:gd name="connsiteX909" fmla="*/ 1927909 w 3004893"/>
              <a:gd name="connsiteY909" fmla="*/ 318801 h 905808"/>
              <a:gd name="connsiteX910" fmla="*/ 1892445 w 3004893"/>
              <a:gd name="connsiteY910" fmla="*/ 316323 h 905808"/>
              <a:gd name="connsiteX911" fmla="*/ 1853926 w 3004893"/>
              <a:gd name="connsiteY911" fmla="*/ 313328 h 905808"/>
              <a:gd name="connsiteX912" fmla="*/ 1837419 w 3004893"/>
              <a:gd name="connsiteY912" fmla="*/ 296346 h 905808"/>
              <a:gd name="connsiteX913" fmla="*/ 1834404 w 3004893"/>
              <a:gd name="connsiteY913" fmla="*/ 289685 h 905808"/>
              <a:gd name="connsiteX914" fmla="*/ 1834404 w 3004893"/>
              <a:gd name="connsiteY914" fmla="*/ 207696 h 905808"/>
              <a:gd name="connsiteX915" fmla="*/ 1834404 w 3004893"/>
              <a:gd name="connsiteY915" fmla="*/ 125706 h 905808"/>
              <a:gd name="connsiteX916" fmla="*/ 1838049 w 3004893"/>
              <a:gd name="connsiteY916" fmla="*/ 117897 h 905808"/>
              <a:gd name="connsiteX917" fmla="*/ 1860280 w 3004893"/>
              <a:gd name="connsiteY917" fmla="*/ 95548 h 905808"/>
              <a:gd name="connsiteX918" fmla="*/ 1868242 w 3004893"/>
              <a:gd name="connsiteY918" fmla="*/ 91869 h 905808"/>
              <a:gd name="connsiteX919" fmla="*/ 1931389 w 3004893"/>
              <a:gd name="connsiteY919" fmla="*/ 91486 h 905808"/>
              <a:gd name="connsiteX920" fmla="*/ 1994539 w 3004893"/>
              <a:gd name="connsiteY920" fmla="*/ 91104 h 905808"/>
              <a:gd name="connsiteX921" fmla="*/ 2001193 w 3004893"/>
              <a:gd name="connsiteY921" fmla="*/ 127275 h 905808"/>
              <a:gd name="connsiteX922" fmla="*/ 2007269 w 3004893"/>
              <a:gd name="connsiteY922" fmla="*/ 164422 h 905808"/>
              <a:gd name="connsiteX923" fmla="*/ 1961781 w 3004893"/>
              <a:gd name="connsiteY923" fmla="*/ 165399 h 905808"/>
              <a:gd name="connsiteX924" fmla="*/ 1914356 w 3004893"/>
              <a:gd name="connsiteY924" fmla="*/ 166747 h 905808"/>
              <a:gd name="connsiteX925" fmla="*/ 1911858 w 3004893"/>
              <a:gd name="connsiteY925" fmla="*/ 206765 h 905808"/>
              <a:gd name="connsiteX926" fmla="*/ 1913110 w 3004893"/>
              <a:gd name="connsiteY926" fmla="*/ 247389 h 905808"/>
              <a:gd name="connsiteX927" fmla="*/ 1949205 w 3004893"/>
              <a:gd name="connsiteY927" fmla="*/ 250061 h 905808"/>
              <a:gd name="connsiteX928" fmla="*/ 2000109 w 3004893"/>
              <a:gd name="connsiteY928" fmla="*/ 261105 h 905808"/>
              <a:gd name="connsiteX929" fmla="*/ 2009122 w 3004893"/>
              <a:gd name="connsiteY929" fmla="*/ 351495 h 905808"/>
              <a:gd name="connsiteX930" fmla="*/ 2003457 w 3004893"/>
              <a:gd name="connsiteY930" fmla="*/ 451714 h 905808"/>
              <a:gd name="connsiteX931" fmla="*/ 1987796 w 3004893"/>
              <a:gd name="connsiteY931" fmla="*/ 469435 h 905808"/>
              <a:gd name="connsiteX932" fmla="*/ 1908585 w 3004893"/>
              <a:gd name="connsiteY932" fmla="*/ 476412 h 905808"/>
              <a:gd name="connsiteX933" fmla="*/ 1852624 w 3004893"/>
              <a:gd name="connsiteY933" fmla="*/ 476428 h 905808"/>
              <a:gd name="connsiteX934" fmla="*/ 1845749 w 3004893"/>
              <a:gd name="connsiteY934" fmla="*/ 440591 h 905808"/>
              <a:gd name="connsiteX935" fmla="*/ 2078422 w 3004893"/>
              <a:gd name="connsiteY935" fmla="*/ 283830 h 905808"/>
              <a:gd name="connsiteX936" fmla="*/ 2078422 w 3004893"/>
              <a:gd name="connsiteY936" fmla="*/ 91181 h 905808"/>
              <a:gd name="connsiteX937" fmla="*/ 2119091 w 3004893"/>
              <a:gd name="connsiteY937" fmla="*/ 91525 h 905808"/>
              <a:gd name="connsiteX938" fmla="*/ 2159762 w 3004893"/>
              <a:gd name="connsiteY938" fmla="*/ 91869 h 905808"/>
              <a:gd name="connsiteX939" fmla="*/ 2160097 w 3004893"/>
              <a:gd name="connsiteY939" fmla="*/ 173533 h 905808"/>
              <a:gd name="connsiteX940" fmla="*/ 2160432 w 3004893"/>
              <a:gd name="connsiteY940" fmla="*/ 255197 h 905808"/>
              <a:gd name="connsiteX941" fmla="*/ 2164276 w 3004893"/>
              <a:gd name="connsiteY941" fmla="*/ 255197 h 905808"/>
              <a:gd name="connsiteX942" fmla="*/ 2169383 w 3004893"/>
              <a:gd name="connsiteY942" fmla="*/ 250317 h 905808"/>
              <a:gd name="connsiteX943" fmla="*/ 2188400 w 3004893"/>
              <a:gd name="connsiteY943" fmla="*/ 170605 h 905808"/>
              <a:gd name="connsiteX944" fmla="*/ 2206797 w 3004893"/>
              <a:gd name="connsiteY944" fmla="*/ 93495 h 905808"/>
              <a:gd name="connsiteX945" fmla="*/ 2248268 w 3004893"/>
              <a:gd name="connsiteY945" fmla="*/ 91218 h 905808"/>
              <a:gd name="connsiteX946" fmla="*/ 2289633 w 3004893"/>
              <a:gd name="connsiteY946" fmla="*/ 92194 h 905808"/>
              <a:gd name="connsiteX947" fmla="*/ 2267587 w 3004893"/>
              <a:gd name="connsiteY947" fmla="*/ 179064 h 905808"/>
              <a:gd name="connsiteX948" fmla="*/ 2244842 w 3004893"/>
              <a:gd name="connsiteY948" fmla="*/ 268212 h 905808"/>
              <a:gd name="connsiteX949" fmla="*/ 2266964 w 3004893"/>
              <a:gd name="connsiteY949" fmla="*/ 372425 h 905808"/>
              <a:gd name="connsiteX950" fmla="*/ 2289252 w 3004893"/>
              <a:gd name="connsiteY950" fmla="*/ 474912 h 905808"/>
              <a:gd name="connsiteX951" fmla="*/ 2245797 w 3004893"/>
              <a:gd name="connsiteY951" fmla="*/ 476441 h 905808"/>
              <a:gd name="connsiteX952" fmla="*/ 2202340 w 3004893"/>
              <a:gd name="connsiteY952" fmla="*/ 476441 h 905808"/>
              <a:gd name="connsiteX953" fmla="*/ 2201624 w 3004893"/>
              <a:gd name="connsiteY953" fmla="*/ 473511 h 905808"/>
              <a:gd name="connsiteX954" fmla="*/ 2187789 w 3004893"/>
              <a:gd name="connsiteY954" fmla="*/ 401608 h 905808"/>
              <a:gd name="connsiteX955" fmla="*/ 2173303 w 3004893"/>
              <a:gd name="connsiteY955" fmla="*/ 325799 h 905808"/>
              <a:gd name="connsiteX956" fmla="*/ 2171939 w 3004893"/>
              <a:gd name="connsiteY956" fmla="*/ 318968 h 905808"/>
              <a:gd name="connsiteX957" fmla="*/ 2166186 w 3004893"/>
              <a:gd name="connsiteY957" fmla="*/ 318968 h 905808"/>
              <a:gd name="connsiteX958" fmla="*/ 2160432 w 3004893"/>
              <a:gd name="connsiteY958" fmla="*/ 318968 h 905808"/>
              <a:gd name="connsiteX959" fmla="*/ 2160097 w 3004893"/>
              <a:gd name="connsiteY959" fmla="*/ 397378 h 905808"/>
              <a:gd name="connsiteX960" fmla="*/ 2159762 w 3004893"/>
              <a:gd name="connsiteY960" fmla="*/ 475790 h 905808"/>
              <a:gd name="connsiteX961" fmla="*/ 2119091 w 3004893"/>
              <a:gd name="connsiteY961" fmla="*/ 476133 h 905808"/>
              <a:gd name="connsiteX962" fmla="*/ 2078422 w 3004893"/>
              <a:gd name="connsiteY962" fmla="*/ 476477 h 905808"/>
              <a:gd name="connsiteX963" fmla="*/ 2385246 w 3004893"/>
              <a:gd name="connsiteY963" fmla="*/ 474413 h 905808"/>
              <a:gd name="connsiteX964" fmla="*/ 2356229 w 3004893"/>
              <a:gd name="connsiteY964" fmla="*/ 453703 h 905808"/>
              <a:gd name="connsiteX965" fmla="*/ 2349141 w 3004893"/>
              <a:gd name="connsiteY965" fmla="*/ 260710 h 905808"/>
              <a:gd name="connsiteX966" fmla="*/ 2349119 w 3004893"/>
              <a:gd name="connsiteY966" fmla="*/ 91181 h 905808"/>
              <a:gd name="connsiteX967" fmla="*/ 2389788 w 3004893"/>
              <a:gd name="connsiteY967" fmla="*/ 91525 h 905808"/>
              <a:gd name="connsiteX968" fmla="*/ 2430459 w 3004893"/>
              <a:gd name="connsiteY968" fmla="*/ 91869 h 905808"/>
              <a:gd name="connsiteX969" fmla="*/ 2431109 w 3004893"/>
              <a:gd name="connsiteY969" fmla="*/ 248690 h 905808"/>
              <a:gd name="connsiteX970" fmla="*/ 2431759 w 3004893"/>
              <a:gd name="connsiteY970" fmla="*/ 405512 h 905808"/>
              <a:gd name="connsiteX971" fmla="*/ 2449227 w 3004893"/>
              <a:gd name="connsiteY971" fmla="*/ 405876 h 905808"/>
              <a:gd name="connsiteX972" fmla="*/ 2467753 w 3004893"/>
              <a:gd name="connsiteY972" fmla="*/ 404576 h 905808"/>
              <a:gd name="connsiteX973" fmla="*/ 2468830 w 3004893"/>
              <a:gd name="connsiteY973" fmla="*/ 247063 h 905808"/>
              <a:gd name="connsiteX974" fmla="*/ 2468850 w 3004893"/>
              <a:gd name="connsiteY974" fmla="*/ 91218 h 905808"/>
              <a:gd name="connsiteX975" fmla="*/ 2509845 w 3004893"/>
              <a:gd name="connsiteY975" fmla="*/ 91218 h 905808"/>
              <a:gd name="connsiteX976" fmla="*/ 2550840 w 3004893"/>
              <a:gd name="connsiteY976" fmla="*/ 91218 h 905808"/>
              <a:gd name="connsiteX977" fmla="*/ 2550795 w 3004893"/>
              <a:gd name="connsiteY977" fmla="*/ 258777 h 905808"/>
              <a:gd name="connsiteX978" fmla="*/ 2543936 w 3004893"/>
              <a:gd name="connsiteY978" fmla="*/ 452513 h 905808"/>
              <a:gd name="connsiteX979" fmla="*/ 2510988 w 3004893"/>
              <a:gd name="connsiteY979" fmla="*/ 475058 h 905808"/>
              <a:gd name="connsiteX980" fmla="*/ 2385246 w 3004893"/>
              <a:gd name="connsiteY980" fmla="*/ 474413 h 905808"/>
              <a:gd name="connsiteX981" fmla="*/ 2619816 w 3004893"/>
              <a:gd name="connsiteY981" fmla="*/ 283830 h 905808"/>
              <a:gd name="connsiteX982" fmla="*/ 2619816 w 3004893"/>
              <a:gd name="connsiteY982" fmla="*/ 91218 h 905808"/>
              <a:gd name="connsiteX983" fmla="*/ 2660811 w 3004893"/>
              <a:gd name="connsiteY983" fmla="*/ 91218 h 905808"/>
              <a:gd name="connsiteX984" fmla="*/ 2701806 w 3004893"/>
              <a:gd name="connsiteY984" fmla="*/ 91218 h 905808"/>
              <a:gd name="connsiteX985" fmla="*/ 2701806 w 3004893"/>
              <a:gd name="connsiteY985" fmla="*/ 246739 h 905808"/>
              <a:gd name="connsiteX986" fmla="*/ 2701806 w 3004893"/>
              <a:gd name="connsiteY986" fmla="*/ 402259 h 905808"/>
              <a:gd name="connsiteX987" fmla="*/ 2740198 w 3004893"/>
              <a:gd name="connsiteY987" fmla="*/ 402259 h 905808"/>
              <a:gd name="connsiteX988" fmla="*/ 2778589 w 3004893"/>
              <a:gd name="connsiteY988" fmla="*/ 404769 h 905808"/>
              <a:gd name="connsiteX989" fmla="*/ 2766194 w 3004893"/>
              <a:gd name="connsiteY989" fmla="*/ 473511 h 905808"/>
              <a:gd name="connsiteX990" fmla="*/ 2765526 w 3004893"/>
              <a:gd name="connsiteY990" fmla="*/ 476441 h 905808"/>
              <a:gd name="connsiteX991" fmla="*/ 2692670 w 3004893"/>
              <a:gd name="connsiteY991" fmla="*/ 476441 h 905808"/>
              <a:gd name="connsiteX992" fmla="*/ 2619816 w 3004893"/>
              <a:gd name="connsiteY992" fmla="*/ 476441 h 905808"/>
              <a:gd name="connsiteX993" fmla="*/ 2839757 w 3004893"/>
              <a:gd name="connsiteY993" fmla="*/ 283830 h 905808"/>
              <a:gd name="connsiteX994" fmla="*/ 2839757 w 3004893"/>
              <a:gd name="connsiteY994" fmla="*/ 91218 h 905808"/>
              <a:gd name="connsiteX995" fmla="*/ 2880752 w 3004893"/>
              <a:gd name="connsiteY995" fmla="*/ 91218 h 905808"/>
              <a:gd name="connsiteX996" fmla="*/ 2921747 w 3004893"/>
              <a:gd name="connsiteY996" fmla="*/ 91218 h 905808"/>
              <a:gd name="connsiteX997" fmla="*/ 2921747 w 3004893"/>
              <a:gd name="connsiteY997" fmla="*/ 246739 h 905808"/>
              <a:gd name="connsiteX998" fmla="*/ 2921747 w 3004893"/>
              <a:gd name="connsiteY998" fmla="*/ 402259 h 905808"/>
              <a:gd name="connsiteX999" fmla="*/ 2960139 w 3004893"/>
              <a:gd name="connsiteY999" fmla="*/ 402259 h 905808"/>
              <a:gd name="connsiteX1000" fmla="*/ 2998530 w 3004893"/>
              <a:gd name="connsiteY1000" fmla="*/ 404769 h 905808"/>
              <a:gd name="connsiteX1001" fmla="*/ 2986135 w 3004893"/>
              <a:gd name="connsiteY1001" fmla="*/ 473511 h 905808"/>
              <a:gd name="connsiteX1002" fmla="*/ 2985467 w 3004893"/>
              <a:gd name="connsiteY1002" fmla="*/ 476441 h 905808"/>
              <a:gd name="connsiteX1003" fmla="*/ 2912611 w 3004893"/>
              <a:gd name="connsiteY1003" fmla="*/ 476441 h 905808"/>
              <a:gd name="connsiteX1004" fmla="*/ 2839757 w 3004893"/>
              <a:gd name="connsiteY1004" fmla="*/ 476441 h 90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Lst>
            <a:rect l="l" t="t" r="r" b="b"/>
            <a:pathLst>
              <a:path w="3004893" h="905808">
                <a:moveTo>
                  <a:pt x="335742" y="904551"/>
                </a:moveTo>
                <a:cubicBezTo>
                  <a:pt x="330178" y="903656"/>
                  <a:pt x="314405" y="896670"/>
                  <a:pt x="308314" y="892404"/>
                </a:cubicBezTo>
                <a:cubicBezTo>
                  <a:pt x="306807" y="891350"/>
                  <a:pt x="296419" y="881701"/>
                  <a:pt x="285229" y="870963"/>
                </a:cubicBezTo>
                <a:cubicBezTo>
                  <a:pt x="258025" y="844860"/>
                  <a:pt x="257491" y="844451"/>
                  <a:pt x="225190" y="824800"/>
                </a:cubicBezTo>
                <a:cubicBezTo>
                  <a:pt x="194840" y="806338"/>
                  <a:pt x="190834" y="803754"/>
                  <a:pt x="184235" y="798392"/>
                </a:cubicBezTo>
                <a:cubicBezTo>
                  <a:pt x="172555" y="788903"/>
                  <a:pt x="166691" y="773198"/>
                  <a:pt x="164126" y="744534"/>
                </a:cubicBezTo>
                <a:cubicBezTo>
                  <a:pt x="159195" y="689432"/>
                  <a:pt x="152066" y="658398"/>
                  <a:pt x="140294" y="640787"/>
                </a:cubicBezTo>
                <a:cubicBezTo>
                  <a:pt x="137535" y="636656"/>
                  <a:pt x="135325" y="634946"/>
                  <a:pt x="131379" y="633885"/>
                </a:cubicBezTo>
                <a:cubicBezTo>
                  <a:pt x="123893" y="631868"/>
                  <a:pt x="116852" y="624917"/>
                  <a:pt x="112636" y="615383"/>
                </a:cubicBezTo>
                <a:cubicBezTo>
                  <a:pt x="107143" y="602958"/>
                  <a:pt x="104040" y="599534"/>
                  <a:pt x="95315" y="596272"/>
                </a:cubicBezTo>
                <a:cubicBezTo>
                  <a:pt x="85348" y="592544"/>
                  <a:pt x="79279" y="587435"/>
                  <a:pt x="74130" y="578436"/>
                </a:cubicBezTo>
                <a:cubicBezTo>
                  <a:pt x="70125" y="571436"/>
                  <a:pt x="70000" y="570768"/>
                  <a:pt x="70648" y="559922"/>
                </a:cubicBezTo>
                <a:cubicBezTo>
                  <a:pt x="71291" y="549197"/>
                  <a:pt x="74688" y="536987"/>
                  <a:pt x="81328" y="521528"/>
                </a:cubicBezTo>
                <a:cubicBezTo>
                  <a:pt x="84522" y="514095"/>
                  <a:pt x="84284" y="507954"/>
                  <a:pt x="80493" y="499867"/>
                </a:cubicBezTo>
                <a:cubicBezTo>
                  <a:pt x="78647" y="495930"/>
                  <a:pt x="75831" y="488609"/>
                  <a:pt x="74239" y="483598"/>
                </a:cubicBezTo>
                <a:cubicBezTo>
                  <a:pt x="72645" y="478587"/>
                  <a:pt x="70594" y="472439"/>
                  <a:pt x="69681" y="469933"/>
                </a:cubicBezTo>
                <a:cubicBezTo>
                  <a:pt x="67545" y="464071"/>
                  <a:pt x="61509" y="441855"/>
                  <a:pt x="59875" y="433835"/>
                </a:cubicBezTo>
                <a:cubicBezTo>
                  <a:pt x="56753" y="418523"/>
                  <a:pt x="55990" y="413788"/>
                  <a:pt x="54581" y="400958"/>
                </a:cubicBezTo>
                <a:cubicBezTo>
                  <a:pt x="53757" y="393441"/>
                  <a:pt x="52713" y="378519"/>
                  <a:pt x="52266" y="367798"/>
                </a:cubicBezTo>
                <a:lnTo>
                  <a:pt x="51450" y="348303"/>
                </a:lnTo>
                <a:lnTo>
                  <a:pt x="44943" y="346852"/>
                </a:lnTo>
                <a:cubicBezTo>
                  <a:pt x="28568" y="343202"/>
                  <a:pt x="11990" y="330645"/>
                  <a:pt x="4318" y="316084"/>
                </a:cubicBezTo>
                <a:cubicBezTo>
                  <a:pt x="1055" y="309892"/>
                  <a:pt x="705" y="307977"/>
                  <a:pt x="810" y="296842"/>
                </a:cubicBezTo>
                <a:cubicBezTo>
                  <a:pt x="906" y="286860"/>
                  <a:pt x="1582" y="282764"/>
                  <a:pt x="4320" y="275569"/>
                </a:cubicBezTo>
                <a:cubicBezTo>
                  <a:pt x="13517" y="251407"/>
                  <a:pt x="37132" y="228189"/>
                  <a:pt x="70817" y="210187"/>
                </a:cubicBezTo>
                <a:cubicBezTo>
                  <a:pt x="80887" y="204807"/>
                  <a:pt x="81145" y="204544"/>
                  <a:pt x="84925" y="195789"/>
                </a:cubicBezTo>
                <a:cubicBezTo>
                  <a:pt x="105569" y="147995"/>
                  <a:pt x="136584" y="106482"/>
                  <a:pt x="174620" y="75735"/>
                </a:cubicBezTo>
                <a:cubicBezTo>
                  <a:pt x="213949" y="43942"/>
                  <a:pt x="223206" y="37993"/>
                  <a:pt x="256424" y="23170"/>
                </a:cubicBezTo>
                <a:cubicBezTo>
                  <a:pt x="268649" y="17716"/>
                  <a:pt x="279303" y="14554"/>
                  <a:pt x="308483" y="7719"/>
                </a:cubicBezTo>
                <a:cubicBezTo>
                  <a:pt x="344983" y="-830"/>
                  <a:pt x="382161" y="-2311"/>
                  <a:pt x="419614" y="3293"/>
                </a:cubicBezTo>
                <a:cubicBezTo>
                  <a:pt x="431683" y="5099"/>
                  <a:pt x="443388" y="7141"/>
                  <a:pt x="445622" y="7831"/>
                </a:cubicBezTo>
                <a:cubicBezTo>
                  <a:pt x="447857" y="8520"/>
                  <a:pt x="454372" y="9974"/>
                  <a:pt x="460098" y="11061"/>
                </a:cubicBezTo>
                <a:cubicBezTo>
                  <a:pt x="492405" y="17192"/>
                  <a:pt x="518258" y="31030"/>
                  <a:pt x="556969" y="62913"/>
                </a:cubicBezTo>
                <a:cubicBezTo>
                  <a:pt x="568594" y="72487"/>
                  <a:pt x="569495" y="72975"/>
                  <a:pt x="573888" y="72079"/>
                </a:cubicBezTo>
                <a:cubicBezTo>
                  <a:pt x="591602" y="68466"/>
                  <a:pt x="623787" y="75513"/>
                  <a:pt x="652867" y="89373"/>
                </a:cubicBezTo>
                <a:cubicBezTo>
                  <a:pt x="674336" y="99605"/>
                  <a:pt x="686404" y="111173"/>
                  <a:pt x="696784" y="131473"/>
                </a:cubicBezTo>
                <a:cubicBezTo>
                  <a:pt x="707891" y="153198"/>
                  <a:pt x="713511" y="176149"/>
                  <a:pt x="713692" y="200537"/>
                </a:cubicBezTo>
                <a:cubicBezTo>
                  <a:pt x="713819" y="217664"/>
                  <a:pt x="713697" y="218468"/>
                  <a:pt x="708873" y="232423"/>
                </a:cubicBezTo>
                <a:cubicBezTo>
                  <a:pt x="704007" y="246498"/>
                  <a:pt x="692041" y="270036"/>
                  <a:pt x="686922" y="275603"/>
                </a:cubicBezTo>
                <a:cubicBezTo>
                  <a:pt x="684400" y="278344"/>
                  <a:pt x="684384" y="278714"/>
                  <a:pt x="686407" y="286665"/>
                </a:cubicBezTo>
                <a:cubicBezTo>
                  <a:pt x="687728" y="291855"/>
                  <a:pt x="689061" y="306526"/>
                  <a:pt x="690016" y="326404"/>
                </a:cubicBezTo>
                <a:cubicBezTo>
                  <a:pt x="691342" y="353988"/>
                  <a:pt x="691259" y="360561"/>
                  <a:pt x="689342" y="379113"/>
                </a:cubicBezTo>
                <a:cubicBezTo>
                  <a:pt x="688137" y="390769"/>
                  <a:pt x="686027" y="411779"/>
                  <a:pt x="684652" y="425799"/>
                </a:cubicBezTo>
                <a:cubicBezTo>
                  <a:pt x="683126" y="441371"/>
                  <a:pt x="680543" y="458335"/>
                  <a:pt x="678012" y="469397"/>
                </a:cubicBezTo>
                <a:cubicBezTo>
                  <a:pt x="672826" y="492077"/>
                  <a:pt x="673202" y="498606"/>
                  <a:pt x="680875" y="518785"/>
                </a:cubicBezTo>
                <a:cubicBezTo>
                  <a:pt x="690438" y="543936"/>
                  <a:pt x="688116" y="554822"/>
                  <a:pt x="669347" y="572829"/>
                </a:cubicBezTo>
                <a:cubicBezTo>
                  <a:pt x="652990" y="588523"/>
                  <a:pt x="646852" y="595063"/>
                  <a:pt x="646852" y="596795"/>
                </a:cubicBezTo>
                <a:cubicBezTo>
                  <a:pt x="646852" y="597692"/>
                  <a:pt x="644764" y="602602"/>
                  <a:pt x="642209" y="607707"/>
                </a:cubicBezTo>
                <a:cubicBezTo>
                  <a:pt x="638988" y="614143"/>
                  <a:pt x="635552" y="618685"/>
                  <a:pt x="630995" y="622522"/>
                </a:cubicBezTo>
                <a:cubicBezTo>
                  <a:pt x="627381" y="625566"/>
                  <a:pt x="623841" y="629520"/>
                  <a:pt x="623129" y="631310"/>
                </a:cubicBezTo>
                <a:cubicBezTo>
                  <a:pt x="622417" y="633100"/>
                  <a:pt x="621361" y="640127"/>
                  <a:pt x="620781" y="646926"/>
                </a:cubicBezTo>
                <a:cubicBezTo>
                  <a:pt x="619615" y="660610"/>
                  <a:pt x="615428" y="692360"/>
                  <a:pt x="612435" y="710217"/>
                </a:cubicBezTo>
                <a:cubicBezTo>
                  <a:pt x="611372" y="716565"/>
                  <a:pt x="609926" y="729080"/>
                  <a:pt x="609225" y="738027"/>
                </a:cubicBezTo>
                <a:cubicBezTo>
                  <a:pt x="606763" y="769392"/>
                  <a:pt x="596973" y="784149"/>
                  <a:pt x="563848" y="806425"/>
                </a:cubicBezTo>
                <a:cubicBezTo>
                  <a:pt x="559754" y="809178"/>
                  <a:pt x="553474" y="813856"/>
                  <a:pt x="549897" y="816820"/>
                </a:cubicBezTo>
                <a:cubicBezTo>
                  <a:pt x="546317" y="819785"/>
                  <a:pt x="536068" y="827394"/>
                  <a:pt x="527121" y="833731"/>
                </a:cubicBezTo>
                <a:cubicBezTo>
                  <a:pt x="504633" y="849655"/>
                  <a:pt x="494881" y="857623"/>
                  <a:pt x="491827" y="862567"/>
                </a:cubicBezTo>
                <a:cubicBezTo>
                  <a:pt x="484800" y="873935"/>
                  <a:pt x="457066" y="894466"/>
                  <a:pt x="439038" y="901645"/>
                </a:cubicBezTo>
                <a:cubicBezTo>
                  <a:pt x="428495" y="905844"/>
                  <a:pt x="426768" y="906160"/>
                  <a:pt x="417801" y="905524"/>
                </a:cubicBezTo>
                <a:cubicBezTo>
                  <a:pt x="412433" y="905141"/>
                  <a:pt x="405748" y="903855"/>
                  <a:pt x="402947" y="902661"/>
                </a:cubicBezTo>
                <a:cubicBezTo>
                  <a:pt x="398855" y="900919"/>
                  <a:pt x="395016" y="900614"/>
                  <a:pt x="383425" y="901118"/>
                </a:cubicBezTo>
                <a:cubicBezTo>
                  <a:pt x="375491" y="901462"/>
                  <a:pt x="365777" y="902332"/>
                  <a:pt x="361840" y="903049"/>
                </a:cubicBezTo>
                <a:cubicBezTo>
                  <a:pt x="350613" y="905098"/>
                  <a:pt x="342173" y="905583"/>
                  <a:pt x="335742" y="904551"/>
                </a:cubicBezTo>
                <a:close/>
                <a:moveTo>
                  <a:pt x="372715" y="888216"/>
                </a:moveTo>
                <a:cubicBezTo>
                  <a:pt x="385875" y="886286"/>
                  <a:pt x="387761" y="886297"/>
                  <a:pt x="399252" y="888366"/>
                </a:cubicBezTo>
                <a:cubicBezTo>
                  <a:pt x="412770" y="890801"/>
                  <a:pt x="419554" y="890455"/>
                  <a:pt x="436455" y="886473"/>
                </a:cubicBezTo>
                <a:cubicBezTo>
                  <a:pt x="443473" y="884819"/>
                  <a:pt x="448935" y="882505"/>
                  <a:pt x="453986" y="879049"/>
                </a:cubicBezTo>
                <a:cubicBezTo>
                  <a:pt x="466243" y="870659"/>
                  <a:pt x="476052" y="861967"/>
                  <a:pt x="481695" y="854492"/>
                </a:cubicBezTo>
                <a:cubicBezTo>
                  <a:pt x="484644" y="850586"/>
                  <a:pt x="490015" y="845184"/>
                  <a:pt x="493631" y="842489"/>
                </a:cubicBezTo>
                <a:cubicBezTo>
                  <a:pt x="497247" y="839791"/>
                  <a:pt x="506171" y="833193"/>
                  <a:pt x="513465" y="827825"/>
                </a:cubicBezTo>
                <a:cubicBezTo>
                  <a:pt x="544637" y="804878"/>
                  <a:pt x="565011" y="786116"/>
                  <a:pt x="578473" y="767960"/>
                </a:cubicBezTo>
                <a:cubicBezTo>
                  <a:pt x="592593" y="748915"/>
                  <a:pt x="594857" y="743890"/>
                  <a:pt x="596817" y="727241"/>
                </a:cubicBezTo>
                <a:cubicBezTo>
                  <a:pt x="599513" y="704338"/>
                  <a:pt x="602502" y="682014"/>
                  <a:pt x="603823" y="674909"/>
                </a:cubicBezTo>
                <a:cubicBezTo>
                  <a:pt x="605296" y="666988"/>
                  <a:pt x="606120" y="660584"/>
                  <a:pt x="607819" y="643848"/>
                </a:cubicBezTo>
                <a:cubicBezTo>
                  <a:pt x="608562" y="636533"/>
                  <a:pt x="610242" y="628480"/>
                  <a:pt x="611720" y="625136"/>
                </a:cubicBezTo>
                <a:cubicBezTo>
                  <a:pt x="613149" y="621908"/>
                  <a:pt x="614318" y="618868"/>
                  <a:pt x="614318" y="618381"/>
                </a:cubicBezTo>
                <a:cubicBezTo>
                  <a:pt x="614318" y="616960"/>
                  <a:pt x="594086" y="606584"/>
                  <a:pt x="591314" y="606584"/>
                </a:cubicBezTo>
                <a:cubicBezTo>
                  <a:pt x="589169" y="606584"/>
                  <a:pt x="587460" y="610817"/>
                  <a:pt x="579890" y="634888"/>
                </a:cubicBezTo>
                <a:cubicBezTo>
                  <a:pt x="574995" y="650457"/>
                  <a:pt x="568194" y="671979"/>
                  <a:pt x="564777" y="682717"/>
                </a:cubicBezTo>
                <a:cubicBezTo>
                  <a:pt x="561361" y="693452"/>
                  <a:pt x="555543" y="711902"/>
                  <a:pt x="551851" y="723712"/>
                </a:cubicBezTo>
                <a:cubicBezTo>
                  <a:pt x="540808" y="759036"/>
                  <a:pt x="539891" y="761491"/>
                  <a:pt x="537192" y="762937"/>
                </a:cubicBezTo>
                <a:cubicBezTo>
                  <a:pt x="535788" y="763689"/>
                  <a:pt x="528469" y="764926"/>
                  <a:pt x="520929" y="765689"/>
                </a:cubicBezTo>
                <a:cubicBezTo>
                  <a:pt x="508702" y="766926"/>
                  <a:pt x="507050" y="766844"/>
                  <a:pt x="505655" y="764937"/>
                </a:cubicBezTo>
                <a:cubicBezTo>
                  <a:pt x="504008" y="762685"/>
                  <a:pt x="501548" y="702708"/>
                  <a:pt x="503005" y="700349"/>
                </a:cubicBezTo>
                <a:cubicBezTo>
                  <a:pt x="503441" y="699644"/>
                  <a:pt x="508742" y="700851"/>
                  <a:pt x="515438" y="703179"/>
                </a:cubicBezTo>
                <a:cubicBezTo>
                  <a:pt x="521856" y="705413"/>
                  <a:pt x="527458" y="706889"/>
                  <a:pt x="527885" y="706463"/>
                </a:cubicBezTo>
                <a:cubicBezTo>
                  <a:pt x="528311" y="706036"/>
                  <a:pt x="528317" y="704619"/>
                  <a:pt x="527896" y="703311"/>
                </a:cubicBezTo>
                <a:cubicBezTo>
                  <a:pt x="527400" y="701769"/>
                  <a:pt x="523014" y="699378"/>
                  <a:pt x="515398" y="696496"/>
                </a:cubicBezTo>
                <a:cubicBezTo>
                  <a:pt x="508943" y="694054"/>
                  <a:pt x="503164" y="691418"/>
                  <a:pt x="502555" y="690639"/>
                </a:cubicBezTo>
                <a:cubicBezTo>
                  <a:pt x="500657" y="688215"/>
                  <a:pt x="499548" y="635977"/>
                  <a:pt x="501356" y="634169"/>
                </a:cubicBezTo>
                <a:cubicBezTo>
                  <a:pt x="502213" y="633312"/>
                  <a:pt x="505351" y="632611"/>
                  <a:pt x="508329" y="632611"/>
                </a:cubicBezTo>
                <a:cubicBezTo>
                  <a:pt x="511305" y="632611"/>
                  <a:pt x="516429" y="632243"/>
                  <a:pt x="519711" y="631794"/>
                </a:cubicBezTo>
                <a:cubicBezTo>
                  <a:pt x="524831" y="631091"/>
                  <a:pt x="525871" y="630428"/>
                  <a:pt x="527019" y="627136"/>
                </a:cubicBezTo>
                <a:cubicBezTo>
                  <a:pt x="529322" y="620529"/>
                  <a:pt x="539871" y="605808"/>
                  <a:pt x="545656" y="601127"/>
                </a:cubicBezTo>
                <a:cubicBezTo>
                  <a:pt x="548705" y="598661"/>
                  <a:pt x="554386" y="595074"/>
                  <a:pt x="558284" y="593154"/>
                </a:cubicBezTo>
                <a:cubicBezTo>
                  <a:pt x="571515" y="586639"/>
                  <a:pt x="590140" y="589370"/>
                  <a:pt x="611109" y="600897"/>
                </a:cubicBezTo>
                <a:cubicBezTo>
                  <a:pt x="615497" y="603308"/>
                  <a:pt x="620289" y="605281"/>
                  <a:pt x="621758" y="605281"/>
                </a:cubicBezTo>
                <a:cubicBezTo>
                  <a:pt x="624765" y="605281"/>
                  <a:pt x="627499" y="601679"/>
                  <a:pt x="629785" y="594703"/>
                </a:cubicBezTo>
                <a:cubicBezTo>
                  <a:pt x="630637" y="592105"/>
                  <a:pt x="632481" y="588938"/>
                  <a:pt x="633887" y="587668"/>
                </a:cubicBezTo>
                <a:cubicBezTo>
                  <a:pt x="635291" y="586397"/>
                  <a:pt x="636441" y="584855"/>
                  <a:pt x="636441" y="584243"/>
                </a:cubicBezTo>
                <a:cubicBezTo>
                  <a:pt x="636441" y="583630"/>
                  <a:pt x="637586" y="580647"/>
                  <a:pt x="638986" y="577612"/>
                </a:cubicBezTo>
                <a:cubicBezTo>
                  <a:pt x="643813" y="567156"/>
                  <a:pt x="653155" y="539525"/>
                  <a:pt x="656670" y="525313"/>
                </a:cubicBezTo>
                <a:cubicBezTo>
                  <a:pt x="661686" y="505026"/>
                  <a:pt x="660878" y="498115"/>
                  <a:pt x="651061" y="477298"/>
                </a:cubicBezTo>
                <a:lnTo>
                  <a:pt x="643599" y="461473"/>
                </a:lnTo>
                <a:lnTo>
                  <a:pt x="643599" y="434143"/>
                </a:lnTo>
                <a:cubicBezTo>
                  <a:pt x="643599" y="399628"/>
                  <a:pt x="644483" y="401599"/>
                  <a:pt x="620173" y="381941"/>
                </a:cubicBezTo>
                <a:cubicBezTo>
                  <a:pt x="613015" y="376153"/>
                  <a:pt x="604912" y="368930"/>
                  <a:pt x="602167" y="365889"/>
                </a:cubicBezTo>
                <a:cubicBezTo>
                  <a:pt x="596185" y="359263"/>
                  <a:pt x="590250" y="346560"/>
                  <a:pt x="588361" y="336341"/>
                </a:cubicBezTo>
                <a:cubicBezTo>
                  <a:pt x="586654" y="327111"/>
                  <a:pt x="586547" y="291658"/>
                  <a:pt x="588212" y="287279"/>
                </a:cubicBezTo>
                <a:cubicBezTo>
                  <a:pt x="590636" y="280904"/>
                  <a:pt x="597475" y="281744"/>
                  <a:pt x="600136" y="288745"/>
                </a:cubicBezTo>
                <a:lnTo>
                  <a:pt x="601305" y="291813"/>
                </a:lnTo>
                <a:lnTo>
                  <a:pt x="604981" y="289196"/>
                </a:lnTo>
                <a:cubicBezTo>
                  <a:pt x="611071" y="284859"/>
                  <a:pt x="639345" y="254878"/>
                  <a:pt x="644552" y="247237"/>
                </a:cubicBezTo>
                <a:lnTo>
                  <a:pt x="649409" y="240108"/>
                </a:lnTo>
                <a:lnTo>
                  <a:pt x="646166" y="227994"/>
                </a:lnTo>
                <a:cubicBezTo>
                  <a:pt x="638851" y="200658"/>
                  <a:pt x="616463" y="154016"/>
                  <a:pt x="594569" y="120500"/>
                </a:cubicBezTo>
                <a:cubicBezTo>
                  <a:pt x="581488" y="100475"/>
                  <a:pt x="542362" y="64346"/>
                  <a:pt x="516793" y="48682"/>
                </a:cubicBezTo>
                <a:cubicBezTo>
                  <a:pt x="487055" y="30464"/>
                  <a:pt x="473403" y="25718"/>
                  <a:pt x="429513" y="18338"/>
                </a:cubicBezTo>
                <a:cubicBezTo>
                  <a:pt x="391114" y="11881"/>
                  <a:pt x="355228" y="11720"/>
                  <a:pt x="324099" y="17866"/>
                </a:cubicBezTo>
                <a:cubicBezTo>
                  <a:pt x="311195" y="20413"/>
                  <a:pt x="280441" y="28138"/>
                  <a:pt x="272584" y="30806"/>
                </a:cubicBezTo>
                <a:cubicBezTo>
                  <a:pt x="234465" y="43747"/>
                  <a:pt x="205117" y="64137"/>
                  <a:pt x="164541" y="105872"/>
                </a:cubicBezTo>
                <a:cubicBezTo>
                  <a:pt x="133499" y="137799"/>
                  <a:pt x="119817" y="158029"/>
                  <a:pt x="107993" y="189488"/>
                </a:cubicBezTo>
                <a:cubicBezTo>
                  <a:pt x="102049" y="205300"/>
                  <a:pt x="91715" y="244777"/>
                  <a:pt x="90342" y="256913"/>
                </a:cubicBezTo>
                <a:lnTo>
                  <a:pt x="89462" y="264684"/>
                </a:lnTo>
                <a:lnTo>
                  <a:pt x="93230" y="263753"/>
                </a:lnTo>
                <a:cubicBezTo>
                  <a:pt x="96723" y="262889"/>
                  <a:pt x="125721" y="248724"/>
                  <a:pt x="137116" y="242315"/>
                </a:cubicBezTo>
                <a:cubicBezTo>
                  <a:pt x="159845" y="229532"/>
                  <a:pt x="191244" y="209320"/>
                  <a:pt x="205668" y="198185"/>
                </a:cubicBezTo>
                <a:cubicBezTo>
                  <a:pt x="222545" y="185160"/>
                  <a:pt x="219398" y="188046"/>
                  <a:pt x="280614" y="129442"/>
                </a:cubicBezTo>
                <a:cubicBezTo>
                  <a:pt x="284256" y="125955"/>
                  <a:pt x="292015" y="118545"/>
                  <a:pt x="297857" y="112974"/>
                </a:cubicBezTo>
                <a:cubicBezTo>
                  <a:pt x="303700" y="107403"/>
                  <a:pt x="308477" y="102132"/>
                  <a:pt x="308472" y="101261"/>
                </a:cubicBezTo>
                <a:cubicBezTo>
                  <a:pt x="308466" y="100390"/>
                  <a:pt x="304921" y="95285"/>
                  <a:pt x="300591" y="89916"/>
                </a:cubicBezTo>
                <a:cubicBezTo>
                  <a:pt x="293066" y="80585"/>
                  <a:pt x="292750" y="79905"/>
                  <a:pt x="293442" y="74443"/>
                </a:cubicBezTo>
                <a:cubicBezTo>
                  <a:pt x="293839" y="71301"/>
                  <a:pt x="294165" y="67390"/>
                  <a:pt x="294165" y="65751"/>
                </a:cubicBezTo>
                <a:cubicBezTo>
                  <a:pt x="294165" y="58606"/>
                  <a:pt x="293540" y="58680"/>
                  <a:pt x="353798" y="58711"/>
                </a:cubicBezTo>
                <a:cubicBezTo>
                  <a:pt x="404694" y="58737"/>
                  <a:pt x="409777" y="58938"/>
                  <a:pt x="414547" y="61107"/>
                </a:cubicBezTo>
                <a:cubicBezTo>
                  <a:pt x="423154" y="65022"/>
                  <a:pt x="423105" y="64772"/>
                  <a:pt x="419716" y="87964"/>
                </a:cubicBezTo>
                <a:cubicBezTo>
                  <a:pt x="418040" y="99417"/>
                  <a:pt x="415813" y="113765"/>
                  <a:pt x="414763" y="119849"/>
                </a:cubicBezTo>
                <a:cubicBezTo>
                  <a:pt x="413714" y="125933"/>
                  <a:pt x="411212" y="142556"/>
                  <a:pt x="409203" y="156790"/>
                </a:cubicBezTo>
                <a:cubicBezTo>
                  <a:pt x="406989" y="172484"/>
                  <a:pt x="404851" y="183368"/>
                  <a:pt x="403773" y="184446"/>
                </a:cubicBezTo>
                <a:cubicBezTo>
                  <a:pt x="402797" y="185423"/>
                  <a:pt x="400031" y="186222"/>
                  <a:pt x="397625" y="186222"/>
                </a:cubicBezTo>
                <a:cubicBezTo>
                  <a:pt x="393821" y="186222"/>
                  <a:pt x="392181" y="184991"/>
                  <a:pt x="384980" y="176736"/>
                </a:cubicBezTo>
                <a:cubicBezTo>
                  <a:pt x="380429" y="171517"/>
                  <a:pt x="375049" y="165075"/>
                  <a:pt x="373021" y="162419"/>
                </a:cubicBezTo>
                <a:cubicBezTo>
                  <a:pt x="370996" y="159763"/>
                  <a:pt x="368779" y="157591"/>
                  <a:pt x="368094" y="157591"/>
                </a:cubicBezTo>
                <a:cubicBezTo>
                  <a:pt x="367407" y="157591"/>
                  <a:pt x="361445" y="162578"/>
                  <a:pt x="354842" y="168674"/>
                </a:cubicBezTo>
                <a:cubicBezTo>
                  <a:pt x="348238" y="174770"/>
                  <a:pt x="341401" y="180752"/>
                  <a:pt x="339648" y="181966"/>
                </a:cubicBezTo>
                <a:cubicBezTo>
                  <a:pt x="337896" y="183182"/>
                  <a:pt x="334997" y="185551"/>
                  <a:pt x="333207" y="187232"/>
                </a:cubicBezTo>
                <a:cubicBezTo>
                  <a:pt x="327191" y="192888"/>
                  <a:pt x="295087" y="218568"/>
                  <a:pt x="257725" y="247612"/>
                </a:cubicBezTo>
                <a:cubicBezTo>
                  <a:pt x="208711" y="285712"/>
                  <a:pt x="199746" y="292322"/>
                  <a:pt x="182746" y="302891"/>
                </a:cubicBezTo>
                <a:cubicBezTo>
                  <a:pt x="174854" y="307795"/>
                  <a:pt x="167267" y="312526"/>
                  <a:pt x="165885" y="313401"/>
                </a:cubicBezTo>
                <a:cubicBezTo>
                  <a:pt x="164503" y="314276"/>
                  <a:pt x="161542" y="315919"/>
                  <a:pt x="159305" y="317051"/>
                </a:cubicBezTo>
                <a:lnTo>
                  <a:pt x="155238" y="319109"/>
                </a:lnTo>
                <a:lnTo>
                  <a:pt x="155127" y="332528"/>
                </a:lnTo>
                <a:cubicBezTo>
                  <a:pt x="154941" y="355289"/>
                  <a:pt x="150848" y="373287"/>
                  <a:pt x="143089" y="385469"/>
                </a:cubicBezTo>
                <a:cubicBezTo>
                  <a:pt x="139372" y="391304"/>
                  <a:pt x="130906" y="399753"/>
                  <a:pt x="114803" y="413695"/>
                </a:cubicBezTo>
                <a:cubicBezTo>
                  <a:pt x="103313" y="423643"/>
                  <a:pt x="102103" y="430195"/>
                  <a:pt x="106281" y="459866"/>
                </a:cubicBezTo>
                <a:cubicBezTo>
                  <a:pt x="108308" y="474274"/>
                  <a:pt x="108301" y="475886"/>
                  <a:pt x="106163" y="487196"/>
                </a:cubicBezTo>
                <a:cubicBezTo>
                  <a:pt x="104913" y="493807"/>
                  <a:pt x="102940" y="500680"/>
                  <a:pt x="101779" y="502468"/>
                </a:cubicBezTo>
                <a:cubicBezTo>
                  <a:pt x="97614" y="508888"/>
                  <a:pt x="98406" y="545523"/>
                  <a:pt x="103047" y="561032"/>
                </a:cubicBezTo>
                <a:cubicBezTo>
                  <a:pt x="105188" y="568192"/>
                  <a:pt x="110614" y="581690"/>
                  <a:pt x="113163" y="586205"/>
                </a:cubicBezTo>
                <a:cubicBezTo>
                  <a:pt x="121420" y="600823"/>
                  <a:pt x="135730" y="618883"/>
                  <a:pt x="140683" y="620935"/>
                </a:cubicBezTo>
                <a:cubicBezTo>
                  <a:pt x="144294" y="622430"/>
                  <a:pt x="145077" y="622174"/>
                  <a:pt x="152245" y="617145"/>
                </a:cubicBezTo>
                <a:cubicBezTo>
                  <a:pt x="156475" y="614178"/>
                  <a:pt x="164224" y="609888"/>
                  <a:pt x="169463" y="607611"/>
                </a:cubicBezTo>
                <a:cubicBezTo>
                  <a:pt x="181749" y="602274"/>
                  <a:pt x="195528" y="601868"/>
                  <a:pt x="207396" y="606493"/>
                </a:cubicBezTo>
                <a:cubicBezTo>
                  <a:pt x="221134" y="611846"/>
                  <a:pt x="230837" y="623642"/>
                  <a:pt x="239587" y="645626"/>
                </a:cubicBezTo>
                <a:cubicBezTo>
                  <a:pt x="241897" y="651428"/>
                  <a:pt x="243538" y="653908"/>
                  <a:pt x="244808" y="653523"/>
                </a:cubicBezTo>
                <a:cubicBezTo>
                  <a:pt x="245828" y="653215"/>
                  <a:pt x="252748" y="652383"/>
                  <a:pt x="260185" y="651675"/>
                </a:cubicBezTo>
                <a:cubicBezTo>
                  <a:pt x="272489" y="650506"/>
                  <a:pt x="273855" y="650597"/>
                  <a:pt x="275386" y="652689"/>
                </a:cubicBezTo>
                <a:cubicBezTo>
                  <a:pt x="277167" y="655126"/>
                  <a:pt x="277352" y="656707"/>
                  <a:pt x="280473" y="696382"/>
                </a:cubicBezTo>
                <a:cubicBezTo>
                  <a:pt x="283169" y="730659"/>
                  <a:pt x="283343" y="728422"/>
                  <a:pt x="277848" y="730235"/>
                </a:cubicBezTo>
                <a:cubicBezTo>
                  <a:pt x="275317" y="731071"/>
                  <a:pt x="269607" y="731572"/>
                  <a:pt x="265160" y="731350"/>
                </a:cubicBezTo>
                <a:cubicBezTo>
                  <a:pt x="258587" y="731022"/>
                  <a:pt x="257156" y="731302"/>
                  <a:pt x="257507" y="732855"/>
                </a:cubicBezTo>
                <a:cubicBezTo>
                  <a:pt x="258549" y="737458"/>
                  <a:pt x="260678" y="738239"/>
                  <a:pt x="271098" y="737844"/>
                </a:cubicBezTo>
                <a:cubicBezTo>
                  <a:pt x="279105" y="737542"/>
                  <a:pt x="281602" y="737879"/>
                  <a:pt x="282393" y="739368"/>
                </a:cubicBezTo>
                <a:cubicBezTo>
                  <a:pt x="282953" y="740420"/>
                  <a:pt x="284046" y="749507"/>
                  <a:pt x="284823" y="759560"/>
                </a:cubicBezTo>
                <a:cubicBezTo>
                  <a:pt x="285600" y="769614"/>
                  <a:pt x="286567" y="778709"/>
                  <a:pt x="286975" y="779770"/>
                </a:cubicBezTo>
                <a:cubicBezTo>
                  <a:pt x="288687" y="784231"/>
                  <a:pt x="284734" y="786290"/>
                  <a:pt x="272203" y="787466"/>
                </a:cubicBezTo>
                <a:cubicBezTo>
                  <a:pt x="265533" y="788091"/>
                  <a:pt x="259207" y="788270"/>
                  <a:pt x="258147" y="787865"/>
                </a:cubicBezTo>
                <a:cubicBezTo>
                  <a:pt x="257085" y="787457"/>
                  <a:pt x="237670" y="749870"/>
                  <a:pt x="215001" y="704336"/>
                </a:cubicBezTo>
                <a:cubicBezTo>
                  <a:pt x="177028" y="628066"/>
                  <a:pt x="173542" y="621575"/>
                  <a:pt x="170725" y="621883"/>
                </a:cubicBezTo>
                <a:cubicBezTo>
                  <a:pt x="167274" y="622258"/>
                  <a:pt x="152310" y="632308"/>
                  <a:pt x="152310" y="634251"/>
                </a:cubicBezTo>
                <a:cubicBezTo>
                  <a:pt x="152310" y="634944"/>
                  <a:pt x="153743" y="638227"/>
                  <a:pt x="155497" y="641546"/>
                </a:cubicBezTo>
                <a:cubicBezTo>
                  <a:pt x="165854" y="661149"/>
                  <a:pt x="170334" y="680680"/>
                  <a:pt x="176274" y="732148"/>
                </a:cubicBezTo>
                <a:cubicBezTo>
                  <a:pt x="179354" y="758810"/>
                  <a:pt x="179383" y="758939"/>
                  <a:pt x="184177" y="765899"/>
                </a:cubicBezTo>
                <a:cubicBezTo>
                  <a:pt x="195269" y="782002"/>
                  <a:pt x="219018" y="805126"/>
                  <a:pt x="234993" y="815374"/>
                </a:cubicBezTo>
                <a:cubicBezTo>
                  <a:pt x="260352" y="831644"/>
                  <a:pt x="270082" y="839043"/>
                  <a:pt x="285591" y="853849"/>
                </a:cubicBezTo>
                <a:cubicBezTo>
                  <a:pt x="294959" y="862793"/>
                  <a:pt x="303693" y="871431"/>
                  <a:pt x="304997" y="873045"/>
                </a:cubicBezTo>
                <a:cubicBezTo>
                  <a:pt x="311501" y="881090"/>
                  <a:pt x="335508" y="889821"/>
                  <a:pt x="352059" y="890161"/>
                </a:cubicBezTo>
                <a:cubicBezTo>
                  <a:pt x="355628" y="890234"/>
                  <a:pt x="364923" y="889359"/>
                  <a:pt x="372713" y="888216"/>
                </a:cubicBezTo>
                <a:close/>
                <a:moveTo>
                  <a:pt x="296884" y="782493"/>
                </a:moveTo>
                <a:cubicBezTo>
                  <a:pt x="296106" y="781037"/>
                  <a:pt x="295468" y="777428"/>
                  <a:pt x="295468" y="774477"/>
                </a:cubicBezTo>
                <a:cubicBezTo>
                  <a:pt x="295468" y="771524"/>
                  <a:pt x="294915" y="765190"/>
                  <a:pt x="294240" y="760401"/>
                </a:cubicBezTo>
                <a:cubicBezTo>
                  <a:pt x="291986" y="744399"/>
                  <a:pt x="291825" y="737951"/>
                  <a:pt x="293633" y="736143"/>
                </a:cubicBezTo>
                <a:cubicBezTo>
                  <a:pt x="294571" y="735205"/>
                  <a:pt x="298149" y="734038"/>
                  <a:pt x="301584" y="733549"/>
                </a:cubicBezTo>
                <a:cubicBezTo>
                  <a:pt x="305020" y="733060"/>
                  <a:pt x="310885" y="731542"/>
                  <a:pt x="314615" y="730174"/>
                </a:cubicBezTo>
                <a:lnTo>
                  <a:pt x="321399" y="727688"/>
                </a:lnTo>
                <a:lnTo>
                  <a:pt x="323399" y="730545"/>
                </a:lnTo>
                <a:cubicBezTo>
                  <a:pt x="324655" y="732337"/>
                  <a:pt x="325408" y="736324"/>
                  <a:pt x="325421" y="741245"/>
                </a:cubicBezTo>
                <a:cubicBezTo>
                  <a:pt x="325432" y="745560"/>
                  <a:pt x="326021" y="756093"/>
                  <a:pt x="326731" y="764652"/>
                </a:cubicBezTo>
                <a:cubicBezTo>
                  <a:pt x="327738" y="776812"/>
                  <a:pt x="327662" y="780555"/>
                  <a:pt x="326385" y="781770"/>
                </a:cubicBezTo>
                <a:cubicBezTo>
                  <a:pt x="325485" y="782627"/>
                  <a:pt x="318800" y="783736"/>
                  <a:pt x="311526" y="784236"/>
                </a:cubicBezTo>
                <a:cubicBezTo>
                  <a:pt x="299071" y="785089"/>
                  <a:pt x="298222" y="784990"/>
                  <a:pt x="296884" y="782493"/>
                </a:cubicBezTo>
                <a:close/>
                <a:moveTo>
                  <a:pt x="320916" y="759176"/>
                </a:moveTo>
                <a:cubicBezTo>
                  <a:pt x="319838" y="736047"/>
                  <a:pt x="319582" y="734888"/>
                  <a:pt x="315839" y="736078"/>
                </a:cubicBezTo>
                <a:cubicBezTo>
                  <a:pt x="314298" y="736569"/>
                  <a:pt x="309609" y="737592"/>
                  <a:pt x="305419" y="738351"/>
                </a:cubicBezTo>
                <a:lnTo>
                  <a:pt x="297801" y="739730"/>
                </a:lnTo>
                <a:lnTo>
                  <a:pt x="298522" y="744409"/>
                </a:lnTo>
                <a:cubicBezTo>
                  <a:pt x="298919" y="746984"/>
                  <a:pt x="299649" y="755678"/>
                  <a:pt x="300144" y="763730"/>
                </a:cubicBezTo>
                <a:lnTo>
                  <a:pt x="301044" y="778372"/>
                </a:lnTo>
                <a:lnTo>
                  <a:pt x="311426" y="778372"/>
                </a:lnTo>
                <a:lnTo>
                  <a:pt x="321811" y="778372"/>
                </a:lnTo>
                <a:close/>
                <a:moveTo>
                  <a:pt x="337282" y="781828"/>
                </a:moveTo>
                <a:cubicBezTo>
                  <a:pt x="336351" y="780705"/>
                  <a:pt x="335166" y="770006"/>
                  <a:pt x="334262" y="754520"/>
                </a:cubicBezTo>
                <a:cubicBezTo>
                  <a:pt x="333055" y="733904"/>
                  <a:pt x="333093" y="728672"/>
                  <a:pt x="334456" y="727031"/>
                </a:cubicBezTo>
                <a:cubicBezTo>
                  <a:pt x="335976" y="725199"/>
                  <a:pt x="358894" y="717204"/>
                  <a:pt x="362624" y="717204"/>
                </a:cubicBezTo>
                <a:cubicBezTo>
                  <a:pt x="363472" y="717204"/>
                  <a:pt x="364588" y="718230"/>
                  <a:pt x="365108" y="719482"/>
                </a:cubicBezTo>
                <a:cubicBezTo>
                  <a:pt x="366592" y="723063"/>
                  <a:pt x="369336" y="774874"/>
                  <a:pt x="368168" y="777241"/>
                </a:cubicBezTo>
                <a:cubicBezTo>
                  <a:pt x="367499" y="778595"/>
                  <a:pt x="364155" y="779872"/>
                  <a:pt x="358949" y="780763"/>
                </a:cubicBezTo>
                <a:cubicBezTo>
                  <a:pt x="342389" y="783600"/>
                  <a:pt x="338894" y="783772"/>
                  <a:pt x="337282" y="781828"/>
                </a:cubicBezTo>
                <a:close/>
                <a:moveTo>
                  <a:pt x="362974" y="774560"/>
                </a:moveTo>
                <a:cubicBezTo>
                  <a:pt x="363594" y="774441"/>
                  <a:pt x="362001" y="738067"/>
                  <a:pt x="361014" y="729777"/>
                </a:cubicBezTo>
                <a:cubicBezTo>
                  <a:pt x="360335" y="724089"/>
                  <a:pt x="359994" y="723560"/>
                  <a:pt x="357472" y="724306"/>
                </a:cubicBezTo>
                <a:cubicBezTo>
                  <a:pt x="355938" y="724761"/>
                  <a:pt x="351461" y="726014"/>
                  <a:pt x="347525" y="727092"/>
                </a:cubicBezTo>
                <a:cubicBezTo>
                  <a:pt x="343588" y="728170"/>
                  <a:pt x="339928" y="729489"/>
                  <a:pt x="339392" y="730023"/>
                </a:cubicBezTo>
                <a:cubicBezTo>
                  <a:pt x="338407" y="731007"/>
                  <a:pt x="340400" y="773716"/>
                  <a:pt x="341517" y="775524"/>
                </a:cubicBezTo>
                <a:cubicBezTo>
                  <a:pt x="341963" y="776245"/>
                  <a:pt x="357929" y="775524"/>
                  <a:pt x="362974" y="774560"/>
                </a:cubicBezTo>
                <a:close/>
                <a:moveTo>
                  <a:pt x="381155" y="774468"/>
                </a:moveTo>
                <a:cubicBezTo>
                  <a:pt x="379159" y="772765"/>
                  <a:pt x="378713" y="768600"/>
                  <a:pt x="377681" y="741931"/>
                </a:cubicBezTo>
                <a:cubicBezTo>
                  <a:pt x="377029" y="725110"/>
                  <a:pt x="376992" y="710386"/>
                  <a:pt x="377599" y="709208"/>
                </a:cubicBezTo>
                <a:cubicBezTo>
                  <a:pt x="379237" y="706032"/>
                  <a:pt x="385924" y="704061"/>
                  <a:pt x="397781" y="703259"/>
                </a:cubicBezTo>
                <a:lnTo>
                  <a:pt x="408344" y="702543"/>
                </a:lnTo>
                <a:lnTo>
                  <a:pt x="409199" y="708248"/>
                </a:lnTo>
                <a:cubicBezTo>
                  <a:pt x="410868" y="719395"/>
                  <a:pt x="412475" y="772477"/>
                  <a:pt x="411181" y="773785"/>
                </a:cubicBezTo>
                <a:cubicBezTo>
                  <a:pt x="410489" y="774484"/>
                  <a:pt x="403967" y="775363"/>
                  <a:pt x="396685" y="775738"/>
                </a:cubicBezTo>
                <a:cubicBezTo>
                  <a:pt x="386074" y="776285"/>
                  <a:pt x="382991" y="776031"/>
                  <a:pt x="381155" y="774468"/>
                </a:cubicBezTo>
                <a:close/>
                <a:moveTo>
                  <a:pt x="405130" y="744534"/>
                </a:moveTo>
                <a:cubicBezTo>
                  <a:pt x="404960" y="730576"/>
                  <a:pt x="404475" y="716592"/>
                  <a:pt x="404049" y="713458"/>
                </a:cubicBezTo>
                <a:lnTo>
                  <a:pt x="403277" y="707760"/>
                </a:lnTo>
                <a:lnTo>
                  <a:pt x="396302" y="708581"/>
                </a:lnTo>
                <a:cubicBezTo>
                  <a:pt x="392467" y="709030"/>
                  <a:pt x="387737" y="710005"/>
                  <a:pt x="385793" y="710744"/>
                </a:cubicBezTo>
                <a:lnTo>
                  <a:pt x="382257" y="712088"/>
                </a:lnTo>
                <a:lnTo>
                  <a:pt x="383094" y="733192"/>
                </a:lnTo>
                <a:cubicBezTo>
                  <a:pt x="383552" y="744799"/>
                  <a:pt x="384317" y="757978"/>
                  <a:pt x="384788" y="762480"/>
                </a:cubicBezTo>
                <a:lnTo>
                  <a:pt x="385646" y="770665"/>
                </a:lnTo>
                <a:lnTo>
                  <a:pt x="395543" y="770288"/>
                </a:lnTo>
                <a:lnTo>
                  <a:pt x="405438" y="769912"/>
                </a:lnTo>
                <a:close/>
                <a:moveTo>
                  <a:pt x="424125" y="771053"/>
                </a:moveTo>
                <a:cubicBezTo>
                  <a:pt x="422364" y="769040"/>
                  <a:pt x="421703" y="762696"/>
                  <a:pt x="420364" y="735002"/>
                </a:cubicBezTo>
                <a:cubicBezTo>
                  <a:pt x="418426" y="694943"/>
                  <a:pt x="417518" y="697505"/>
                  <a:pt x="433948" y="696643"/>
                </a:cubicBezTo>
                <a:cubicBezTo>
                  <a:pt x="451551" y="695719"/>
                  <a:pt x="451020" y="695313"/>
                  <a:pt x="452745" y="711001"/>
                </a:cubicBezTo>
                <a:cubicBezTo>
                  <a:pt x="455131" y="732723"/>
                  <a:pt x="456183" y="770013"/>
                  <a:pt x="454443" y="771089"/>
                </a:cubicBezTo>
                <a:cubicBezTo>
                  <a:pt x="453624" y="771596"/>
                  <a:pt x="446948" y="772345"/>
                  <a:pt x="439607" y="772752"/>
                </a:cubicBezTo>
                <a:cubicBezTo>
                  <a:pt x="427632" y="773419"/>
                  <a:pt x="426042" y="773245"/>
                  <a:pt x="424125" y="771053"/>
                </a:cubicBezTo>
                <a:close/>
                <a:moveTo>
                  <a:pt x="448832" y="765511"/>
                </a:moveTo>
                <a:cubicBezTo>
                  <a:pt x="450290" y="764585"/>
                  <a:pt x="450236" y="759594"/>
                  <a:pt x="448499" y="735273"/>
                </a:cubicBezTo>
                <a:cubicBezTo>
                  <a:pt x="447355" y="719252"/>
                  <a:pt x="446422" y="705056"/>
                  <a:pt x="446426" y="703728"/>
                </a:cubicBezTo>
                <a:cubicBezTo>
                  <a:pt x="446433" y="701538"/>
                  <a:pt x="445468" y="701356"/>
                  <a:pt x="436125" y="701780"/>
                </a:cubicBezTo>
                <a:cubicBezTo>
                  <a:pt x="430455" y="702038"/>
                  <a:pt x="425466" y="702599"/>
                  <a:pt x="425035" y="703030"/>
                </a:cubicBezTo>
                <a:cubicBezTo>
                  <a:pt x="424232" y="703833"/>
                  <a:pt x="426602" y="758475"/>
                  <a:pt x="427669" y="763730"/>
                </a:cubicBezTo>
                <a:cubicBezTo>
                  <a:pt x="428219" y="766444"/>
                  <a:pt x="428950" y="766658"/>
                  <a:pt x="437672" y="766638"/>
                </a:cubicBezTo>
                <a:cubicBezTo>
                  <a:pt x="442848" y="766625"/>
                  <a:pt x="447870" y="766120"/>
                  <a:pt x="448832" y="765511"/>
                </a:cubicBezTo>
                <a:close/>
                <a:moveTo>
                  <a:pt x="464937" y="768953"/>
                </a:moveTo>
                <a:cubicBezTo>
                  <a:pt x="464111" y="767957"/>
                  <a:pt x="463147" y="759584"/>
                  <a:pt x="462722" y="749681"/>
                </a:cubicBezTo>
                <a:cubicBezTo>
                  <a:pt x="462307" y="740051"/>
                  <a:pt x="461323" y="724656"/>
                  <a:pt x="460535" y="715471"/>
                </a:cubicBezTo>
                <a:cubicBezTo>
                  <a:pt x="458673" y="693769"/>
                  <a:pt x="458454" y="694052"/>
                  <a:pt x="475765" y="695929"/>
                </a:cubicBezTo>
                <a:cubicBezTo>
                  <a:pt x="484017" y="696822"/>
                  <a:pt x="488941" y="697987"/>
                  <a:pt x="490325" y="699373"/>
                </a:cubicBezTo>
                <a:cubicBezTo>
                  <a:pt x="492032" y="701079"/>
                  <a:pt x="492726" y="707313"/>
                  <a:pt x="494079" y="733043"/>
                </a:cubicBezTo>
                <a:cubicBezTo>
                  <a:pt x="495191" y="754230"/>
                  <a:pt x="495307" y="765138"/>
                  <a:pt x="494430" y="766196"/>
                </a:cubicBezTo>
                <a:cubicBezTo>
                  <a:pt x="493711" y="767062"/>
                  <a:pt x="489206" y="768134"/>
                  <a:pt x="484419" y="768580"/>
                </a:cubicBezTo>
                <a:cubicBezTo>
                  <a:pt x="479631" y="769026"/>
                  <a:pt x="473618" y="769689"/>
                  <a:pt x="471057" y="770053"/>
                </a:cubicBezTo>
                <a:cubicBezTo>
                  <a:pt x="468026" y="770486"/>
                  <a:pt x="465890" y="770100"/>
                  <a:pt x="464937" y="768953"/>
                </a:cubicBezTo>
                <a:close/>
                <a:moveTo>
                  <a:pt x="483532" y="763201"/>
                </a:moveTo>
                <a:lnTo>
                  <a:pt x="489760" y="762348"/>
                </a:lnTo>
                <a:lnTo>
                  <a:pt x="488885" y="738801"/>
                </a:lnTo>
                <a:cubicBezTo>
                  <a:pt x="488405" y="725849"/>
                  <a:pt x="487657" y="712462"/>
                  <a:pt x="487224" y="709052"/>
                </a:cubicBezTo>
                <a:cubicBezTo>
                  <a:pt x="486349" y="702154"/>
                  <a:pt x="486477" y="702226"/>
                  <a:pt x="473274" y="701096"/>
                </a:cubicBezTo>
                <a:lnTo>
                  <a:pt x="465629" y="700440"/>
                </a:lnTo>
                <a:lnTo>
                  <a:pt x="466426" y="714353"/>
                </a:lnTo>
                <a:cubicBezTo>
                  <a:pt x="466863" y="722005"/>
                  <a:pt x="467602" y="736319"/>
                  <a:pt x="468066" y="746161"/>
                </a:cubicBezTo>
                <a:lnTo>
                  <a:pt x="468908" y="764056"/>
                </a:lnTo>
                <a:lnTo>
                  <a:pt x="473106" y="764056"/>
                </a:lnTo>
                <a:cubicBezTo>
                  <a:pt x="475416" y="764056"/>
                  <a:pt x="480106" y="763672"/>
                  <a:pt x="483532" y="763201"/>
                </a:cubicBezTo>
                <a:close/>
                <a:moveTo>
                  <a:pt x="292019" y="727444"/>
                </a:moveTo>
                <a:cubicBezTo>
                  <a:pt x="291236" y="726465"/>
                  <a:pt x="289888" y="716358"/>
                  <a:pt x="289020" y="704985"/>
                </a:cubicBezTo>
                <a:cubicBezTo>
                  <a:pt x="287714" y="687876"/>
                  <a:pt x="287741" y="684115"/>
                  <a:pt x="289178" y="683206"/>
                </a:cubicBezTo>
                <a:cubicBezTo>
                  <a:pt x="290131" y="682601"/>
                  <a:pt x="297169" y="682097"/>
                  <a:pt x="304816" y="682086"/>
                </a:cubicBezTo>
                <a:cubicBezTo>
                  <a:pt x="316952" y="682070"/>
                  <a:pt x="318800" y="682354"/>
                  <a:pt x="319367" y="684344"/>
                </a:cubicBezTo>
                <a:cubicBezTo>
                  <a:pt x="320887" y="689681"/>
                  <a:pt x="322680" y="701686"/>
                  <a:pt x="323452" y="711706"/>
                </a:cubicBezTo>
                <a:lnTo>
                  <a:pt x="324283" y="722474"/>
                </a:lnTo>
                <a:lnTo>
                  <a:pt x="318660" y="724962"/>
                </a:lnTo>
                <a:cubicBezTo>
                  <a:pt x="311122" y="728295"/>
                  <a:pt x="293971" y="729893"/>
                  <a:pt x="292019" y="727444"/>
                </a:cubicBezTo>
                <a:close/>
                <a:moveTo>
                  <a:pt x="314142" y="720795"/>
                </a:moveTo>
                <a:cubicBezTo>
                  <a:pt x="318244" y="719235"/>
                  <a:pt x="318146" y="721125"/>
                  <a:pt x="315488" y="694755"/>
                </a:cubicBezTo>
                <a:lnTo>
                  <a:pt x="314733" y="687271"/>
                </a:lnTo>
                <a:lnTo>
                  <a:pt x="304254" y="687271"/>
                </a:lnTo>
                <a:lnTo>
                  <a:pt x="293776" y="687271"/>
                </a:lnTo>
                <a:lnTo>
                  <a:pt x="294682" y="704411"/>
                </a:lnTo>
                <a:cubicBezTo>
                  <a:pt x="295180" y="713837"/>
                  <a:pt x="295895" y="722050"/>
                  <a:pt x="296274" y="722663"/>
                </a:cubicBezTo>
                <a:cubicBezTo>
                  <a:pt x="297104" y="724005"/>
                  <a:pt x="308964" y="722764"/>
                  <a:pt x="314142" y="720795"/>
                </a:cubicBezTo>
                <a:close/>
                <a:moveTo>
                  <a:pt x="332619" y="716878"/>
                </a:moveTo>
                <a:cubicBezTo>
                  <a:pt x="331039" y="709664"/>
                  <a:pt x="329533" y="657981"/>
                  <a:pt x="330854" y="656388"/>
                </a:cubicBezTo>
                <a:cubicBezTo>
                  <a:pt x="332753" y="654100"/>
                  <a:pt x="358389" y="654079"/>
                  <a:pt x="360231" y="656363"/>
                </a:cubicBezTo>
                <a:cubicBezTo>
                  <a:pt x="360952" y="657256"/>
                  <a:pt x="361963" y="668909"/>
                  <a:pt x="362478" y="682255"/>
                </a:cubicBezTo>
                <a:cubicBezTo>
                  <a:pt x="363583" y="710905"/>
                  <a:pt x="364273" y="709351"/>
                  <a:pt x="347597" y="715719"/>
                </a:cubicBezTo>
                <a:cubicBezTo>
                  <a:pt x="334841" y="720590"/>
                  <a:pt x="333454" y="720697"/>
                  <a:pt x="332619" y="716878"/>
                </a:cubicBezTo>
                <a:close/>
                <a:moveTo>
                  <a:pt x="351536" y="708375"/>
                </a:moveTo>
                <a:lnTo>
                  <a:pt x="357499" y="705771"/>
                </a:lnTo>
                <a:lnTo>
                  <a:pt x="356978" y="684483"/>
                </a:lnTo>
                <a:cubicBezTo>
                  <a:pt x="356690" y="672775"/>
                  <a:pt x="356220" y="662463"/>
                  <a:pt x="355934" y="661568"/>
                </a:cubicBezTo>
                <a:cubicBezTo>
                  <a:pt x="355579" y="660454"/>
                  <a:pt x="352282" y="659941"/>
                  <a:pt x="345470" y="659941"/>
                </a:cubicBezTo>
                <a:lnTo>
                  <a:pt x="335526" y="659941"/>
                </a:lnTo>
                <a:lnTo>
                  <a:pt x="336472" y="685644"/>
                </a:lnTo>
                <a:cubicBezTo>
                  <a:pt x="336990" y="699782"/>
                  <a:pt x="337648" y="711744"/>
                  <a:pt x="337932" y="712228"/>
                </a:cubicBezTo>
                <a:cubicBezTo>
                  <a:pt x="338555" y="713288"/>
                  <a:pt x="343472" y="711896"/>
                  <a:pt x="351536" y="708375"/>
                </a:cubicBezTo>
                <a:close/>
                <a:moveTo>
                  <a:pt x="374369" y="698795"/>
                </a:moveTo>
                <a:cubicBezTo>
                  <a:pt x="374038" y="697110"/>
                  <a:pt x="373143" y="684604"/>
                  <a:pt x="372382" y="671005"/>
                </a:cubicBezTo>
                <a:cubicBezTo>
                  <a:pt x="371619" y="657403"/>
                  <a:pt x="370625" y="639618"/>
                  <a:pt x="370170" y="631481"/>
                </a:cubicBezTo>
                <a:cubicBezTo>
                  <a:pt x="369512" y="619703"/>
                  <a:pt x="369706" y="616455"/>
                  <a:pt x="371123" y="615558"/>
                </a:cubicBezTo>
                <a:cubicBezTo>
                  <a:pt x="374014" y="613727"/>
                  <a:pt x="400342" y="614122"/>
                  <a:pt x="401898" y="616018"/>
                </a:cubicBezTo>
                <a:cubicBezTo>
                  <a:pt x="403552" y="618037"/>
                  <a:pt x="406639" y="691146"/>
                  <a:pt x="405132" y="692652"/>
                </a:cubicBezTo>
                <a:cubicBezTo>
                  <a:pt x="404538" y="693246"/>
                  <a:pt x="398801" y="695141"/>
                  <a:pt x="392382" y="696860"/>
                </a:cubicBezTo>
                <a:cubicBezTo>
                  <a:pt x="385963" y="698581"/>
                  <a:pt x="379420" y="700409"/>
                  <a:pt x="377842" y="700923"/>
                </a:cubicBezTo>
                <a:cubicBezTo>
                  <a:pt x="375505" y="701686"/>
                  <a:pt x="374860" y="701289"/>
                  <a:pt x="374369" y="698795"/>
                </a:cubicBezTo>
                <a:close/>
                <a:moveTo>
                  <a:pt x="392750" y="690960"/>
                </a:moveTo>
                <a:lnTo>
                  <a:pt x="399581" y="689516"/>
                </a:lnTo>
                <a:lnTo>
                  <a:pt x="399600" y="673102"/>
                </a:lnTo>
                <a:cubicBezTo>
                  <a:pt x="399609" y="664073"/>
                  <a:pt x="398917" y="648343"/>
                  <a:pt x="398060" y="638142"/>
                </a:cubicBezTo>
                <a:lnTo>
                  <a:pt x="396502" y="619598"/>
                </a:lnTo>
                <a:lnTo>
                  <a:pt x="386406" y="619598"/>
                </a:lnTo>
                <a:cubicBezTo>
                  <a:pt x="380853" y="619598"/>
                  <a:pt x="376088" y="620037"/>
                  <a:pt x="375818" y="620573"/>
                </a:cubicBezTo>
                <a:cubicBezTo>
                  <a:pt x="375159" y="621888"/>
                  <a:pt x="378518" y="687106"/>
                  <a:pt x="379445" y="690987"/>
                </a:cubicBezTo>
                <a:cubicBezTo>
                  <a:pt x="380027" y="693420"/>
                  <a:pt x="380770" y="693882"/>
                  <a:pt x="383049" y="693228"/>
                </a:cubicBezTo>
                <a:cubicBezTo>
                  <a:pt x="384627" y="692775"/>
                  <a:pt x="388992" y="691753"/>
                  <a:pt x="392750" y="690960"/>
                </a:cubicBezTo>
                <a:close/>
                <a:moveTo>
                  <a:pt x="417094" y="689434"/>
                </a:moveTo>
                <a:cubicBezTo>
                  <a:pt x="416710" y="687887"/>
                  <a:pt x="416274" y="678421"/>
                  <a:pt x="416123" y="668401"/>
                </a:cubicBezTo>
                <a:lnTo>
                  <a:pt x="415850" y="650180"/>
                </a:lnTo>
                <a:lnTo>
                  <a:pt x="429515" y="649852"/>
                </a:lnTo>
                <a:cubicBezTo>
                  <a:pt x="437029" y="649671"/>
                  <a:pt x="444053" y="650086"/>
                  <a:pt x="445122" y="650774"/>
                </a:cubicBezTo>
                <a:cubicBezTo>
                  <a:pt x="447875" y="652550"/>
                  <a:pt x="448951" y="691155"/>
                  <a:pt x="446249" y="691215"/>
                </a:cubicBezTo>
                <a:cubicBezTo>
                  <a:pt x="445276" y="691235"/>
                  <a:pt x="438477" y="691478"/>
                  <a:pt x="431136" y="691751"/>
                </a:cubicBezTo>
                <a:cubicBezTo>
                  <a:pt x="418344" y="692226"/>
                  <a:pt x="417765" y="692132"/>
                  <a:pt x="417094" y="689434"/>
                </a:cubicBezTo>
                <a:close/>
                <a:moveTo>
                  <a:pt x="442529" y="678353"/>
                </a:moveTo>
                <a:cubicBezTo>
                  <a:pt x="442529" y="674162"/>
                  <a:pt x="442153" y="667135"/>
                  <a:pt x="441692" y="662735"/>
                </a:cubicBezTo>
                <a:lnTo>
                  <a:pt x="440857" y="654736"/>
                </a:lnTo>
                <a:lnTo>
                  <a:pt x="431357" y="654736"/>
                </a:lnTo>
                <a:cubicBezTo>
                  <a:pt x="426134" y="654736"/>
                  <a:pt x="421484" y="655343"/>
                  <a:pt x="421025" y="656086"/>
                </a:cubicBezTo>
                <a:cubicBezTo>
                  <a:pt x="420567" y="656827"/>
                  <a:pt x="420607" y="663856"/>
                  <a:pt x="421116" y="671702"/>
                </a:cubicBezTo>
                <a:lnTo>
                  <a:pt x="422040" y="685970"/>
                </a:lnTo>
                <a:lnTo>
                  <a:pt x="432285" y="685970"/>
                </a:lnTo>
                <a:lnTo>
                  <a:pt x="442529" y="685970"/>
                </a:lnTo>
                <a:close/>
                <a:moveTo>
                  <a:pt x="469207" y="689961"/>
                </a:moveTo>
                <a:lnTo>
                  <a:pt x="458796" y="689224"/>
                </a:lnTo>
                <a:lnTo>
                  <a:pt x="458796" y="678813"/>
                </a:lnTo>
                <a:lnTo>
                  <a:pt x="458796" y="668401"/>
                </a:lnTo>
                <a:lnTo>
                  <a:pt x="472307" y="668028"/>
                </a:lnTo>
                <a:cubicBezTo>
                  <a:pt x="489563" y="667552"/>
                  <a:pt x="490682" y="668331"/>
                  <a:pt x="490682" y="680827"/>
                </a:cubicBezTo>
                <a:cubicBezTo>
                  <a:pt x="490682" y="690311"/>
                  <a:pt x="489861" y="691402"/>
                  <a:pt x="483091" y="690938"/>
                </a:cubicBezTo>
                <a:cubicBezTo>
                  <a:pt x="481182" y="690806"/>
                  <a:pt x="474934" y="690367"/>
                  <a:pt x="469207" y="689961"/>
                </a:cubicBezTo>
                <a:close/>
                <a:moveTo>
                  <a:pt x="485475" y="680267"/>
                </a:moveTo>
                <a:lnTo>
                  <a:pt x="485475" y="674563"/>
                </a:lnTo>
                <a:lnTo>
                  <a:pt x="475579" y="673635"/>
                </a:lnTo>
                <a:cubicBezTo>
                  <a:pt x="469617" y="673077"/>
                  <a:pt x="465180" y="673209"/>
                  <a:pt x="464421" y="673968"/>
                </a:cubicBezTo>
                <a:cubicBezTo>
                  <a:pt x="463729" y="674660"/>
                  <a:pt x="463350" y="677206"/>
                  <a:pt x="463582" y="679622"/>
                </a:cubicBezTo>
                <a:lnTo>
                  <a:pt x="464002" y="684017"/>
                </a:lnTo>
                <a:lnTo>
                  <a:pt x="472461" y="684769"/>
                </a:lnTo>
                <a:cubicBezTo>
                  <a:pt x="477115" y="685182"/>
                  <a:pt x="481945" y="685623"/>
                  <a:pt x="483198" y="685746"/>
                </a:cubicBezTo>
                <a:cubicBezTo>
                  <a:pt x="485055" y="685929"/>
                  <a:pt x="485475" y="684916"/>
                  <a:pt x="485475" y="680267"/>
                </a:cubicBezTo>
                <a:close/>
                <a:moveTo>
                  <a:pt x="266835" y="624803"/>
                </a:moveTo>
                <a:cubicBezTo>
                  <a:pt x="265404" y="623372"/>
                  <a:pt x="264234" y="621600"/>
                  <a:pt x="264234" y="620866"/>
                </a:cubicBezTo>
                <a:cubicBezTo>
                  <a:pt x="264234" y="620133"/>
                  <a:pt x="267605" y="615886"/>
                  <a:pt x="271728" y="611431"/>
                </a:cubicBezTo>
                <a:cubicBezTo>
                  <a:pt x="279723" y="602790"/>
                  <a:pt x="286308" y="593216"/>
                  <a:pt x="289482" y="585618"/>
                </a:cubicBezTo>
                <a:cubicBezTo>
                  <a:pt x="291279" y="581317"/>
                  <a:pt x="291232" y="580552"/>
                  <a:pt x="288886" y="575873"/>
                </a:cubicBezTo>
                <a:cubicBezTo>
                  <a:pt x="283633" y="565393"/>
                  <a:pt x="273613" y="553621"/>
                  <a:pt x="263384" y="545914"/>
                </a:cubicBezTo>
                <a:cubicBezTo>
                  <a:pt x="251822" y="537202"/>
                  <a:pt x="242023" y="533331"/>
                  <a:pt x="226078" y="531175"/>
                </a:cubicBezTo>
                <a:lnTo>
                  <a:pt x="215903" y="529800"/>
                </a:lnTo>
                <a:lnTo>
                  <a:pt x="201097" y="536369"/>
                </a:lnTo>
                <a:cubicBezTo>
                  <a:pt x="187916" y="542217"/>
                  <a:pt x="185284" y="542940"/>
                  <a:pt x="177104" y="542965"/>
                </a:cubicBezTo>
                <a:cubicBezTo>
                  <a:pt x="159897" y="543021"/>
                  <a:pt x="147140" y="537691"/>
                  <a:pt x="134700" y="525251"/>
                </a:cubicBezTo>
                <a:cubicBezTo>
                  <a:pt x="123198" y="513749"/>
                  <a:pt x="114569" y="495204"/>
                  <a:pt x="114569" y="481986"/>
                </a:cubicBezTo>
                <a:cubicBezTo>
                  <a:pt x="114569" y="476964"/>
                  <a:pt x="118598" y="473259"/>
                  <a:pt x="122890" y="474337"/>
                </a:cubicBezTo>
                <a:cubicBezTo>
                  <a:pt x="126341" y="475203"/>
                  <a:pt x="126926" y="476452"/>
                  <a:pt x="128160" y="485571"/>
                </a:cubicBezTo>
                <a:cubicBezTo>
                  <a:pt x="129073" y="492328"/>
                  <a:pt x="131776" y="495921"/>
                  <a:pt x="142185" y="504207"/>
                </a:cubicBezTo>
                <a:cubicBezTo>
                  <a:pt x="150665" y="510956"/>
                  <a:pt x="182168" y="527197"/>
                  <a:pt x="186780" y="527197"/>
                </a:cubicBezTo>
                <a:cubicBezTo>
                  <a:pt x="188461" y="527197"/>
                  <a:pt x="195597" y="524601"/>
                  <a:pt x="202633" y="521428"/>
                </a:cubicBezTo>
                <a:cubicBezTo>
                  <a:pt x="219231" y="513947"/>
                  <a:pt x="233128" y="511144"/>
                  <a:pt x="250442" y="511785"/>
                </a:cubicBezTo>
                <a:cubicBezTo>
                  <a:pt x="262230" y="512222"/>
                  <a:pt x="264694" y="512751"/>
                  <a:pt x="272237" y="516463"/>
                </a:cubicBezTo>
                <a:cubicBezTo>
                  <a:pt x="281038" y="520796"/>
                  <a:pt x="292375" y="530934"/>
                  <a:pt x="297337" y="538909"/>
                </a:cubicBezTo>
                <a:cubicBezTo>
                  <a:pt x="307758" y="555655"/>
                  <a:pt x="308459" y="578272"/>
                  <a:pt x="299102" y="595830"/>
                </a:cubicBezTo>
                <a:cubicBezTo>
                  <a:pt x="291723" y="609674"/>
                  <a:pt x="276161" y="627406"/>
                  <a:pt x="271388" y="627406"/>
                </a:cubicBezTo>
                <a:cubicBezTo>
                  <a:pt x="270315" y="627406"/>
                  <a:pt x="268268" y="626234"/>
                  <a:pt x="266835" y="624803"/>
                </a:cubicBezTo>
                <a:close/>
                <a:moveTo>
                  <a:pt x="484225" y="614718"/>
                </a:moveTo>
                <a:cubicBezTo>
                  <a:pt x="473311" y="603661"/>
                  <a:pt x="468254" y="596649"/>
                  <a:pt x="463347" y="585764"/>
                </a:cubicBezTo>
                <a:cubicBezTo>
                  <a:pt x="450441" y="557145"/>
                  <a:pt x="461990" y="525811"/>
                  <a:pt x="490332" y="512548"/>
                </a:cubicBezTo>
                <a:cubicBezTo>
                  <a:pt x="502793" y="506716"/>
                  <a:pt x="515269" y="506207"/>
                  <a:pt x="533355" y="510789"/>
                </a:cubicBezTo>
                <a:cubicBezTo>
                  <a:pt x="559054" y="517300"/>
                  <a:pt x="575708" y="514445"/>
                  <a:pt x="597399" y="499807"/>
                </a:cubicBezTo>
                <a:cubicBezTo>
                  <a:pt x="609486" y="491651"/>
                  <a:pt x="618546" y="477631"/>
                  <a:pt x="620339" y="464315"/>
                </a:cubicBezTo>
                <a:cubicBezTo>
                  <a:pt x="621343" y="456855"/>
                  <a:pt x="625341" y="453160"/>
                  <a:pt x="629816" y="455555"/>
                </a:cubicBezTo>
                <a:cubicBezTo>
                  <a:pt x="634169" y="457884"/>
                  <a:pt x="634863" y="460803"/>
                  <a:pt x="633653" y="471718"/>
                </a:cubicBezTo>
                <a:cubicBezTo>
                  <a:pt x="632249" y="484390"/>
                  <a:pt x="629479" y="490767"/>
                  <a:pt x="621580" y="499506"/>
                </a:cubicBezTo>
                <a:cubicBezTo>
                  <a:pt x="615298" y="506461"/>
                  <a:pt x="597372" y="519387"/>
                  <a:pt x="594011" y="519387"/>
                </a:cubicBezTo>
                <a:cubicBezTo>
                  <a:pt x="592984" y="519387"/>
                  <a:pt x="588036" y="520822"/>
                  <a:pt x="583018" y="522575"/>
                </a:cubicBezTo>
                <a:cubicBezTo>
                  <a:pt x="568076" y="527796"/>
                  <a:pt x="555790" y="529005"/>
                  <a:pt x="542739" y="526535"/>
                </a:cubicBezTo>
                <a:cubicBezTo>
                  <a:pt x="522338" y="522677"/>
                  <a:pt x="521547" y="522673"/>
                  <a:pt x="513376" y="526414"/>
                </a:cubicBezTo>
                <a:cubicBezTo>
                  <a:pt x="504894" y="530298"/>
                  <a:pt x="490642" y="541465"/>
                  <a:pt x="484646" y="548929"/>
                </a:cubicBezTo>
                <a:cubicBezTo>
                  <a:pt x="478749" y="556266"/>
                  <a:pt x="472461" y="567940"/>
                  <a:pt x="472463" y="571549"/>
                </a:cubicBezTo>
                <a:cubicBezTo>
                  <a:pt x="472464" y="577467"/>
                  <a:pt x="479845" y="590306"/>
                  <a:pt x="489822" y="601748"/>
                </a:cubicBezTo>
                <a:cubicBezTo>
                  <a:pt x="500019" y="613442"/>
                  <a:pt x="501604" y="617283"/>
                  <a:pt x="497514" y="620388"/>
                </a:cubicBezTo>
                <a:cubicBezTo>
                  <a:pt x="493713" y="623274"/>
                  <a:pt x="491916" y="622506"/>
                  <a:pt x="484225" y="614716"/>
                </a:cubicBezTo>
                <a:close/>
                <a:moveTo>
                  <a:pt x="332745" y="578587"/>
                </a:moveTo>
                <a:cubicBezTo>
                  <a:pt x="316557" y="574476"/>
                  <a:pt x="312166" y="559601"/>
                  <a:pt x="316972" y="525144"/>
                </a:cubicBezTo>
                <a:cubicBezTo>
                  <a:pt x="319809" y="504794"/>
                  <a:pt x="326870" y="480410"/>
                  <a:pt x="335034" y="462776"/>
                </a:cubicBezTo>
                <a:cubicBezTo>
                  <a:pt x="336689" y="459196"/>
                  <a:pt x="340599" y="450705"/>
                  <a:pt x="343722" y="443904"/>
                </a:cubicBezTo>
                <a:cubicBezTo>
                  <a:pt x="352675" y="424407"/>
                  <a:pt x="359007" y="415460"/>
                  <a:pt x="366635" y="411532"/>
                </a:cubicBezTo>
                <a:cubicBezTo>
                  <a:pt x="370239" y="409675"/>
                  <a:pt x="382898" y="409630"/>
                  <a:pt x="386831" y="411456"/>
                </a:cubicBezTo>
                <a:cubicBezTo>
                  <a:pt x="393174" y="414404"/>
                  <a:pt x="401817" y="428214"/>
                  <a:pt x="412728" y="452824"/>
                </a:cubicBezTo>
                <a:cubicBezTo>
                  <a:pt x="416424" y="461160"/>
                  <a:pt x="424330" y="478522"/>
                  <a:pt x="430297" y="491406"/>
                </a:cubicBezTo>
                <a:cubicBezTo>
                  <a:pt x="443479" y="519867"/>
                  <a:pt x="445613" y="527488"/>
                  <a:pt x="444865" y="543405"/>
                </a:cubicBezTo>
                <a:cubicBezTo>
                  <a:pt x="444232" y="556880"/>
                  <a:pt x="441624" y="563337"/>
                  <a:pt x="434167" y="569882"/>
                </a:cubicBezTo>
                <a:cubicBezTo>
                  <a:pt x="427167" y="576029"/>
                  <a:pt x="420915" y="577462"/>
                  <a:pt x="412828" y="574775"/>
                </a:cubicBezTo>
                <a:cubicBezTo>
                  <a:pt x="403437" y="571656"/>
                  <a:pt x="396373" y="565713"/>
                  <a:pt x="387920" y="553822"/>
                </a:cubicBezTo>
                <a:cubicBezTo>
                  <a:pt x="379559" y="542059"/>
                  <a:pt x="375755" y="540291"/>
                  <a:pt x="370143" y="545563"/>
                </a:cubicBezTo>
                <a:cubicBezTo>
                  <a:pt x="366385" y="549094"/>
                  <a:pt x="361220" y="557777"/>
                  <a:pt x="360103" y="562443"/>
                </a:cubicBezTo>
                <a:cubicBezTo>
                  <a:pt x="359659" y="564291"/>
                  <a:pt x="356958" y="568463"/>
                  <a:pt x="354099" y="571710"/>
                </a:cubicBezTo>
                <a:cubicBezTo>
                  <a:pt x="347700" y="578978"/>
                  <a:pt x="341787" y="580884"/>
                  <a:pt x="332745" y="578587"/>
                </a:cubicBezTo>
                <a:close/>
                <a:moveTo>
                  <a:pt x="364059" y="447672"/>
                </a:moveTo>
                <a:cubicBezTo>
                  <a:pt x="370239" y="444522"/>
                  <a:pt x="383706" y="444344"/>
                  <a:pt x="389996" y="447328"/>
                </a:cubicBezTo>
                <a:cubicBezTo>
                  <a:pt x="392456" y="448496"/>
                  <a:pt x="394882" y="449038"/>
                  <a:pt x="395388" y="448533"/>
                </a:cubicBezTo>
                <a:cubicBezTo>
                  <a:pt x="396493" y="447428"/>
                  <a:pt x="386998" y="429081"/>
                  <a:pt x="383848" y="426230"/>
                </a:cubicBezTo>
                <a:cubicBezTo>
                  <a:pt x="382627" y="425125"/>
                  <a:pt x="379471" y="423953"/>
                  <a:pt x="376835" y="423625"/>
                </a:cubicBezTo>
                <a:cubicBezTo>
                  <a:pt x="372728" y="423116"/>
                  <a:pt x="371481" y="423630"/>
                  <a:pt x="368132" y="427217"/>
                </a:cubicBezTo>
                <a:cubicBezTo>
                  <a:pt x="364365" y="431248"/>
                  <a:pt x="357947" y="442723"/>
                  <a:pt x="356068" y="448777"/>
                </a:cubicBezTo>
                <a:cubicBezTo>
                  <a:pt x="355056" y="452042"/>
                  <a:pt x="355653" y="451958"/>
                  <a:pt x="364059" y="447672"/>
                </a:cubicBezTo>
                <a:close/>
                <a:moveTo>
                  <a:pt x="175387" y="503796"/>
                </a:moveTo>
                <a:cubicBezTo>
                  <a:pt x="166019" y="502108"/>
                  <a:pt x="158972" y="498140"/>
                  <a:pt x="150557" y="489821"/>
                </a:cubicBezTo>
                <a:cubicBezTo>
                  <a:pt x="141359" y="480727"/>
                  <a:pt x="137564" y="473638"/>
                  <a:pt x="134845" y="460475"/>
                </a:cubicBezTo>
                <a:cubicBezTo>
                  <a:pt x="129317" y="433715"/>
                  <a:pt x="135446" y="417780"/>
                  <a:pt x="156787" y="403418"/>
                </a:cubicBezTo>
                <a:cubicBezTo>
                  <a:pt x="165524" y="397537"/>
                  <a:pt x="165977" y="396842"/>
                  <a:pt x="169843" y="383389"/>
                </a:cubicBezTo>
                <a:cubicBezTo>
                  <a:pt x="174430" y="367419"/>
                  <a:pt x="187097" y="353294"/>
                  <a:pt x="204065" y="345227"/>
                </a:cubicBezTo>
                <a:cubicBezTo>
                  <a:pt x="214119" y="340446"/>
                  <a:pt x="214144" y="340441"/>
                  <a:pt x="231697" y="340446"/>
                </a:cubicBezTo>
                <a:lnTo>
                  <a:pt x="249266" y="340452"/>
                </a:lnTo>
                <a:lnTo>
                  <a:pt x="259102" y="345267"/>
                </a:lnTo>
                <a:cubicBezTo>
                  <a:pt x="264511" y="347916"/>
                  <a:pt x="271656" y="352475"/>
                  <a:pt x="274980" y="355403"/>
                </a:cubicBezTo>
                <a:cubicBezTo>
                  <a:pt x="286609" y="365639"/>
                  <a:pt x="296845" y="384776"/>
                  <a:pt x="301399" y="404804"/>
                </a:cubicBezTo>
                <a:cubicBezTo>
                  <a:pt x="302696" y="410505"/>
                  <a:pt x="304138" y="413972"/>
                  <a:pt x="305211" y="413972"/>
                </a:cubicBezTo>
                <a:cubicBezTo>
                  <a:pt x="306921" y="413972"/>
                  <a:pt x="314195" y="405806"/>
                  <a:pt x="320244" y="397095"/>
                </a:cubicBezTo>
                <a:cubicBezTo>
                  <a:pt x="324542" y="390907"/>
                  <a:pt x="330188" y="378720"/>
                  <a:pt x="332597" y="370430"/>
                </a:cubicBezTo>
                <a:cubicBezTo>
                  <a:pt x="335173" y="361568"/>
                  <a:pt x="338494" y="358338"/>
                  <a:pt x="342939" y="360363"/>
                </a:cubicBezTo>
                <a:cubicBezTo>
                  <a:pt x="349324" y="363271"/>
                  <a:pt x="348383" y="369718"/>
                  <a:pt x="338497" y="390804"/>
                </a:cubicBezTo>
                <a:cubicBezTo>
                  <a:pt x="330907" y="406996"/>
                  <a:pt x="320986" y="419094"/>
                  <a:pt x="298647" y="439400"/>
                </a:cubicBezTo>
                <a:cubicBezTo>
                  <a:pt x="264000" y="470897"/>
                  <a:pt x="228686" y="494986"/>
                  <a:pt x="207958" y="501262"/>
                </a:cubicBezTo>
                <a:cubicBezTo>
                  <a:pt x="198211" y="504214"/>
                  <a:pt x="183885" y="505329"/>
                  <a:pt x="175387" y="503796"/>
                </a:cubicBezTo>
                <a:close/>
                <a:moveTo>
                  <a:pt x="165238" y="429176"/>
                </a:moveTo>
                <a:cubicBezTo>
                  <a:pt x="178175" y="423951"/>
                  <a:pt x="187365" y="417840"/>
                  <a:pt x="197892" y="407465"/>
                </a:cubicBezTo>
                <a:cubicBezTo>
                  <a:pt x="212503" y="393066"/>
                  <a:pt x="220480" y="379843"/>
                  <a:pt x="223748" y="364613"/>
                </a:cubicBezTo>
                <a:cubicBezTo>
                  <a:pt x="226231" y="353026"/>
                  <a:pt x="226206" y="352975"/>
                  <a:pt x="218434" y="354388"/>
                </a:cubicBezTo>
                <a:cubicBezTo>
                  <a:pt x="208760" y="356146"/>
                  <a:pt x="200688" y="360664"/>
                  <a:pt x="193514" y="368334"/>
                </a:cubicBezTo>
                <a:cubicBezTo>
                  <a:pt x="186755" y="375559"/>
                  <a:pt x="183213" y="382365"/>
                  <a:pt x="180947" y="392478"/>
                </a:cubicBezTo>
                <a:cubicBezTo>
                  <a:pt x="178867" y="401759"/>
                  <a:pt x="175168" y="406924"/>
                  <a:pt x="166816" y="412206"/>
                </a:cubicBezTo>
                <a:cubicBezTo>
                  <a:pt x="155343" y="419464"/>
                  <a:pt x="148406" y="427034"/>
                  <a:pt x="148406" y="432297"/>
                </a:cubicBezTo>
                <a:cubicBezTo>
                  <a:pt x="148406" y="434440"/>
                  <a:pt x="155432" y="433138"/>
                  <a:pt x="165238" y="429176"/>
                </a:cubicBezTo>
                <a:close/>
                <a:moveTo>
                  <a:pt x="542596" y="490223"/>
                </a:moveTo>
                <a:cubicBezTo>
                  <a:pt x="524717" y="484026"/>
                  <a:pt x="486468" y="461442"/>
                  <a:pt x="460771" y="441911"/>
                </a:cubicBezTo>
                <a:cubicBezTo>
                  <a:pt x="430314" y="418762"/>
                  <a:pt x="407074" y="391996"/>
                  <a:pt x="399192" y="370981"/>
                </a:cubicBezTo>
                <a:cubicBezTo>
                  <a:pt x="396290" y="363247"/>
                  <a:pt x="396400" y="360300"/>
                  <a:pt x="399663" y="358262"/>
                </a:cubicBezTo>
                <a:cubicBezTo>
                  <a:pt x="404431" y="355283"/>
                  <a:pt x="407232" y="357628"/>
                  <a:pt x="412723" y="369186"/>
                </a:cubicBezTo>
                <a:cubicBezTo>
                  <a:pt x="420312" y="385159"/>
                  <a:pt x="438946" y="409027"/>
                  <a:pt x="442240" y="406992"/>
                </a:cubicBezTo>
                <a:cubicBezTo>
                  <a:pt x="442912" y="406577"/>
                  <a:pt x="443843" y="402998"/>
                  <a:pt x="444308" y="399041"/>
                </a:cubicBezTo>
                <a:cubicBezTo>
                  <a:pt x="446605" y="379494"/>
                  <a:pt x="461321" y="353146"/>
                  <a:pt x="476825" y="340821"/>
                </a:cubicBezTo>
                <a:cubicBezTo>
                  <a:pt x="485195" y="334167"/>
                  <a:pt x="491597" y="331285"/>
                  <a:pt x="502394" y="329307"/>
                </a:cubicBezTo>
                <a:cubicBezTo>
                  <a:pt x="518371" y="326381"/>
                  <a:pt x="545676" y="334129"/>
                  <a:pt x="561286" y="346017"/>
                </a:cubicBezTo>
                <a:cubicBezTo>
                  <a:pt x="572054" y="354220"/>
                  <a:pt x="581781" y="369501"/>
                  <a:pt x="581781" y="378220"/>
                </a:cubicBezTo>
                <a:cubicBezTo>
                  <a:pt x="581781" y="380706"/>
                  <a:pt x="583294" y="382391"/>
                  <a:pt x="588281" y="385459"/>
                </a:cubicBezTo>
                <a:cubicBezTo>
                  <a:pt x="612497" y="400360"/>
                  <a:pt x="621028" y="435311"/>
                  <a:pt x="607435" y="463935"/>
                </a:cubicBezTo>
                <a:cubicBezTo>
                  <a:pt x="599674" y="480276"/>
                  <a:pt x="593749" y="485270"/>
                  <a:pt x="575785" y="490609"/>
                </a:cubicBezTo>
                <a:cubicBezTo>
                  <a:pt x="563918" y="494136"/>
                  <a:pt x="553532" y="494015"/>
                  <a:pt x="542596" y="490223"/>
                </a:cubicBezTo>
                <a:close/>
                <a:moveTo>
                  <a:pt x="596096" y="415208"/>
                </a:moveTo>
                <a:cubicBezTo>
                  <a:pt x="596096" y="408773"/>
                  <a:pt x="588098" y="399664"/>
                  <a:pt x="577859" y="394441"/>
                </a:cubicBezTo>
                <a:cubicBezTo>
                  <a:pt x="571435" y="391164"/>
                  <a:pt x="569216" y="387771"/>
                  <a:pt x="568073" y="379485"/>
                </a:cubicBezTo>
                <a:cubicBezTo>
                  <a:pt x="566082" y="365030"/>
                  <a:pt x="553732" y="353028"/>
                  <a:pt x="533750" y="346126"/>
                </a:cubicBezTo>
                <a:cubicBezTo>
                  <a:pt x="529880" y="344789"/>
                  <a:pt x="525279" y="343694"/>
                  <a:pt x="523523" y="343694"/>
                </a:cubicBezTo>
                <a:cubicBezTo>
                  <a:pt x="519998" y="343694"/>
                  <a:pt x="519998" y="343682"/>
                  <a:pt x="523900" y="357484"/>
                </a:cubicBezTo>
                <a:cubicBezTo>
                  <a:pt x="528612" y="374142"/>
                  <a:pt x="549935" y="397844"/>
                  <a:pt x="569942" y="408661"/>
                </a:cubicBezTo>
                <a:cubicBezTo>
                  <a:pt x="575951" y="411909"/>
                  <a:pt x="591680" y="417802"/>
                  <a:pt x="594470" y="417849"/>
                </a:cubicBezTo>
                <a:cubicBezTo>
                  <a:pt x="595365" y="417864"/>
                  <a:pt x="596096" y="416675"/>
                  <a:pt x="596096" y="415208"/>
                </a:cubicBezTo>
                <a:close/>
                <a:moveTo>
                  <a:pt x="277107" y="781457"/>
                </a:moveTo>
                <a:cubicBezTo>
                  <a:pt x="281136" y="780653"/>
                  <a:pt x="281185" y="780549"/>
                  <a:pt x="280408" y="774625"/>
                </a:cubicBezTo>
                <a:cubicBezTo>
                  <a:pt x="279973" y="771317"/>
                  <a:pt x="279232" y="763047"/>
                  <a:pt x="278757" y="756247"/>
                </a:cubicBezTo>
                <a:lnTo>
                  <a:pt x="277899" y="743884"/>
                </a:lnTo>
                <a:lnTo>
                  <a:pt x="267638" y="743500"/>
                </a:lnTo>
                <a:lnTo>
                  <a:pt x="257377" y="743118"/>
                </a:lnTo>
                <a:lnTo>
                  <a:pt x="258179" y="750658"/>
                </a:lnTo>
                <a:cubicBezTo>
                  <a:pt x="258621" y="754806"/>
                  <a:pt x="259370" y="763616"/>
                  <a:pt x="259842" y="770238"/>
                </a:cubicBezTo>
                <a:lnTo>
                  <a:pt x="260703" y="782276"/>
                </a:lnTo>
                <a:lnTo>
                  <a:pt x="266861" y="782276"/>
                </a:lnTo>
                <a:cubicBezTo>
                  <a:pt x="270247" y="782276"/>
                  <a:pt x="274859" y="781908"/>
                  <a:pt x="277107" y="781457"/>
                </a:cubicBezTo>
                <a:close/>
                <a:moveTo>
                  <a:pt x="525514" y="759375"/>
                </a:moveTo>
                <a:lnTo>
                  <a:pt x="532364" y="758509"/>
                </a:lnTo>
                <a:lnTo>
                  <a:pt x="531578" y="750545"/>
                </a:lnTo>
                <a:cubicBezTo>
                  <a:pt x="531143" y="746165"/>
                  <a:pt x="530404" y="736167"/>
                  <a:pt x="529931" y="728328"/>
                </a:cubicBezTo>
                <a:lnTo>
                  <a:pt x="529074" y="714072"/>
                </a:lnTo>
                <a:lnTo>
                  <a:pt x="519418" y="710391"/>
                </a:lnTo>
                <a:cubicBezTo>
                  <a:pt x="512990" y="707942"/>
                  <a:pt x="509329" y="707145"/>
                  <a:pt x="508465" y="708010"/>
                </a:cubicBezTo>
                <a:cubicBezTo>
                  <a:pt x="507599" y="708876"/>
                  <a:pt x="507675" y="717045"/>
                  <a:pt x="508691" y="732453"/>
                </a:cubicBezTo>
                <a:cubicBezTo>
                  <a:pt x="509530" y="745181"/>
                  <a:pt x="510215" y="756978"/>
                  <a:pt x="510209" y="758669"/>
                </a:cubicBezTo>
                <a:cubicBezTo>
                  <a:pt x="510202" y="761424"/>
                  <a:pt x="510641" y="761665"/>
                  <a:pt x="514432" y="760993"/>
                </a:cubicBezTo>
                <a:cubicBezTo>
                  <a:pt x="516758" y="760580"/>
                  <a:pt x="521746" y="759852"/>
                  <a:pt x="525514" y="759375"/>
                </a:cubicBezTo>
                <a:close/>
                <a:moveTo>
                  <a:pt x="276482" y="724906"/>
                </a:moveTo>
                <a:cubicBezTo>
                  <a:pt x="276959" y="724424"/>
                  <a:pt x="275312" y="701449"/>
                  <a:pt x="272616" y="671003"/>
                </a:cubicBezTo>
                <a:cubicBezTo>
                  <a:pt x="271281" y="655928"/>
                  <a:pt x="271058" y="655666"/>
                  <a:pt x="260558" y="656740"/>
                </a:cubicBezTo>
                <a:cubicBezTo>
                  <a:pt x="255779" y="657229"/>
                  <a:pt x="251471" y="658004"/>
                  <a:pt x="250982" y="658461"/>
                </a:cubicBezTo>
                <a:cubicBezTo>
                  <a:pt x="250199" y="659195"/>
                  <a:pt x="251821" y="679914"/>
                  <a:pt x="255123" y="711347"/>
                </a:cubicBezTo>
                <a:cubicBezTo>
                  <a:pt x="255725" y="717074"/>
                  <a:pt x="256264" y="722217"/>
                  <a:pt x="256321" y="722777"/>
                </a:cubicBezTo>
                <a:cubicBezTo>
                  <a:pt x="256531" y="724842"/>
                  <a:pt x="262471" y="726279"/>
                  <a:pt x="269112" y="725871"/>
                </a:cubicBezTo>
                <a:cubicBezTo>
                  <a:pt x="272870" y="725639"/>
                  <a:pt x="276185" y="725205"/>
                  <a:pt x="276482" y="724906"/>
                </a:cubicBezTo>
                <a:close/>
                <a:moveTo>
                  <a:pt x="526590" y="671979"/>
                </a:moveTo>
                <a:cubicBezTo>
                  <a:pt x="526125" y="659990"/>
                  <a:pt x="525413" y="647399"/>
                  <a:pt x="525009" y="643999"/>
                </a:cubicBezTo>
                <a:lnTo>
                  <a:pt x="524275" y="637818"/>
                </a:lnTo>
                <a:lnTo>
                  <a:pt x="514833" y="637818"/>
                </a:lnTo>
                <a:lnTo>
                  <a:pt x="505392" y="637818"/>
                </a:lnTo>
                <a:lnTo>
                  <a:pt x="505876" y="651157"/>
                </a:lnTo>
                <a:cubicBezTo>
                  <a:pt x="506141" y="658494"/>
                  <a:pt x="506686" y="669816"/>
                  <a:pt x="507085" y="676320"/>
                </a:cubicBezTo>
                <a:lnTo>
                  <a:pt x="507811" y="688144"/>
                </a:lnTo>
                <a:lnTo>
                  <a:pt x="515188" y="690874"/>
                </a:lnTo>
                <a:cubicBezTo>
                  <a:pt x="528318" y="695735"/>
                  <a:pt x="527561" y="696990"/>
                  <a:pt x="526590" y="671979"/>
                </a:cubicBezTo>
                <a:close/>
                <a:moveTo>
                  <a:pt x="90397" y="468051"/>
                </a:moveTo>
                <a:cubicBezTo>
                  <a:pt x="92344" y="462951"/>
                  <a:pt x="92465" y="460448"/>
                  <a:pt x="91322" y="449040"/>
                </a:cubicBezTo>
                <a:cubicBezTo>
                  <a:pt x="88915" y="424996"/>
                  <a:pt x="92777" y="414982"/>
                  <a:pt x="110015" y="400586"/>
                </a:cubicBezTo>
                <a:cubicBezTo>
                  <a:pt x="117986" y="393931"/>
                  <a:pt x="119410" y="392054"/>
                  <a:pt x="121413" y="385581"/>
                </a:cubicBezTo>
                <a:cubicBezTo>
                  <a:pt x="125026" y="373903"/>
                  <a:pt x="129388" y="352577"/>
                  <a:pt x="130845" y="339464"/>
                </a:cubicBezTo>
                <a:cubicBezTo>
                  <a:pt x="131602" y="332635"/>
                  <a:pt x="131453" y="331982"/>
                  <a:pt x="129143" y="331982"/>
                </a:cubicBezTo>
                <a:cubicBezTo>
                  <a:pt x="127752" y="331982"/>
                  <a:pt x="124049" y="333115"/>
                  <a:pt x="120917" y="334499"/>
                </a:cubicBezTo>
                <a:cubicBezTo>
                  <a:pt x="115676" y="336814"/>
                  <a:pt x="100176" y="341709"/>
                  <a:pt x="85991" y="345528"/>
                </a:cubicBezTo>
                <a:lnTo>
                  <a:pt x="80188" y="347091"/>
                </a:lnTo>
                <a:lnTo>
                  <a:pt x="78588" y="355479"/>
                </a:lnTo>
                <a:cubicBezTo>
                  <a:pt x="75335" y="372535"/>
                  <a:pt x="77454" y="450850"/>
                  <a:pt x="81532" y="464297"/>
                </a:cubicBezTo>
                <a:cubicBezTo>
                  <a:pt x="85362" y="476921"/>
                  <a:pt x="86781" y="477520"/>
                  <a:pt x="90397" y="468051"/>
                </a:cubicBezTo>
                <a:close/>
                <a:moveTo>
                  <a:pt x="671548" y="426462"/>
                </a:moveTo>
                <a:cubicBezTo>
                  <a:pt x="673974" y="395164"/>
                  <a:pt x="670691" y="349334"/>
                  <a:pt x="663952" y="320393"/>
                </a:cubicBezTo>
                <a:cubicBezTo>
                  <a:pt x="662572" y="314462"/>
                  <a:pt x="660844" y="309011"/>
                  <a:pt x="660110" y="308279"/>
                </a:cubicBezTo>
                <a:cubicBezTo>
                  <a:pt x="659202" y="307370"/>
                  <a:pt x="655331" y="309435"/>
                  <a:pt x="647934" y="314772"/>
                </a:cubicBezTo>
                <a:cubicBezTo>
                  <a:pt x="641972" y="319075"/>
                  <a:pt x="631948" y="325357"/>
                  <a:pt x="625662" y="328732"/>
                </a:cubicBezTo>
                <a:cubicBezTo>
                  <a:pt x="612319" y="335894"/>
                  <a:pt x="612515" y="333169"/>
                  <a:pt x="623653" y="356696"/>
                </a:cubicBezTo>
                <a:cubicBezTo>
                  <a:pt x="630466" y="371093"/>
                  <a:pt x="632419" y="373994"/>
                  <a:pt x="640726" y="382074"/>
                </a:cubicBezTo>
                <a:cubicBezTo>
                  <a:pt x="646709" y="387892"/>
                  <a:pt x="651517" y="394025"/>
                  <a:pt x="654005" y="399005"/>
                </a:cubicBezTo>
                <a:cubicBezTo>
                  <a:pt x="657742" y="406494"/>
                  <a:pt x="657891" y="407447"/>
                  <a:pt x="657630" y="422243"/>
                </a:cubicBezTo>
                <a:cubicBezTo>
                  <a:pt x="657378" y="436525"/>
                  <a:pt x="657608" y="438168"/>
                  <a:pt x="660719" y="444366"/>
                </a:cubicBezTo>
                <a:cubicBezTo>
                  <a:pt x="666059" y="455007"/>
                  <a:pt x="666624" y="455333"/>
                  <a:pt x="668557" y="448890"/>
                </a:cubicBezTo>
                <a:cubicBezTo>
                  <a:pt x="669487" y="445790"/>
                  <a:pt x="670833" y="435697"/>
                  <a:pt x="671548" y="426462"/>
                </a:cubicBezTo>
                <a:close/>
                <a:moveTo>
                  <a:pt x="91143" y="326256"/>
                </a:moveTo>
                <a:cubicBezTo>
                  <a:pt x="110859" y="320933"/>
                  <a:pt x="155600" y="297688"/>
                  <a:pt x="188505" y="275668"/>
                </a:cubicBezTo>
                <a:cubicBezTo>
                  <a:pt x="204318" y="265085"/>
                  <a:pt x="238728" y="239286"/>
                  <a:pt x="259134" y="222708"/>
                </a:cubicBezTo>
                <a:cubicBezTo>
                  <a:pt x="263131" y="219461"/>
                  <a:pt x="268987" y="214727"/>
                  <a:pt x="272149" y="212187"/>
                </a:cubicBezTo>
                <a:cubicBezTo>
                  <a:pt x="275312" y="209646"/>
                  <a:pt x="283754" y="202858"/>
                  <a:pt x="290912" y="197100"/>
                </a:cubicBezTo>
                <a:cubicBezTo>
                  <a:pt x="298071" y="191343"/>
                  <a:pt x="312711" y="180031"/>
                  <a:pt x="323448" y="171961"/>
                </a:cubicBezTo>
                <a:cubicBezTo>
                  <a:pt x="340773" y="158939"/>
                  <a:pt x="352498" y="148785"/>
                  <a:pt x="359563" y="140681"/>
                </a:cubicBezTo>
                <a:cubicBezTo>
                  <a:pt x="360815" y="139245"/>
                  <a:pt x="363108" y="138069"/>
                  <a:pt x="364661" y="138069"/>
                </a:cubicBezTo>
                <a:cubicBezTo>
                  <a:pt x="367378" y="138069"/>
                  <a:pt x="377407" y="147399"/>
                  <a:pt x="387744" y="159542"/>
                </a:cubicBezTo>
                <a:cubicBezTo>
                  <a:pt x="390183" y="162406"/>
                  <a:pt x="392368" y="164163"/>
                  <a:pt x="392601" y="163448"/>
                </a:cubicBezTo>
                <a:cubicBezTo>
                  <a:pt x="393011" y="162198"/>
                  <a:pt x="399163" y="121036"/>
                  <a:pt x="402828" y="95024"/>
                </a:cubicBezTo>
                <a:cubicBezTo>
                  <a:pt x="403793" y="88169"/>
                  <a:pt x="404971" y="80504"/>
                  <a:pt x="405442" y="77990"/>
                </a:cubicBezTo>
                <a:lnTo>
                  <a:pt x="406299" y="73418"/>
                </a:lnTo>
                <a:lnTo>
                  <a:pt x="378654" y="72557"/>
                </a:lnTo>
                <a:cubicBezTo>
                  <a:pt x="333831" y="71161"/>
                  <a:pt x="309781" y="71429"/>
                  <a:pt x="309796" y="73323"/>
                </a:cubicBezTo>
                <a:cubicBezTo>
                  <a:pt x="309803" y="74218"/>
                  <a:pt x="313609" y="80490"/>
                  <a:pt x="318256" y="87261"/>
                </a:cubicBezTo>
                <a:cubicBezTo>
                  <a:pt x="322901" y="94032"/>
                  <a:pt x="326702" y="100378"/>
                  <a:pt x="326702" y="101364"/>
                </a:cubicBezTo>
                <a:cubicBezTo>
                  <a:pt x="326702" y="103681"/>
                  <a:pt x="314171" y="116761"/>
                  <a:pt x="296118" y="133290"/>
                </a:cubicBezTo>
                <a:cubicBezTo>
                  <a:pt x="288245" y="140498"/>
                  <a:pt x="270928" y="156808"/>
                  <a:pt x="257638" y="169535"/>
                </a:cubicBezTo>
                <a:cubicBezTo>
                  <a:pt x="244348" y="182261"/>
                  <a:pt x="227070" y="197765"/>
                  <a:pt x="219246" y="203986"/>
                </a:cubicBezTo>
                <a:cubicBezTo>
                  <a:pt x="194025" y="224043"/>
                  <a:pt x="152348" y="249880"/>
                  <a:pt x="117823" y="266867"/>
                </a:cubicBezTo>
                <a:cubicBezTo>
                  <a:pt x="79650" y="285650"/>
                  <a:pt x="62766" y="289187"/>
                  <a:pt x="48028" y="281489"/>
                </a:cubicBezTo>
                <a:cubicBezTo>
                  <a:pt x="38063" y="276282"/>
                  <a:pt x="34881" y="271047"/>
                  <a:pt x="35414" y="260726"/>
                </a:cubicBezTo>
                <a:cubicBezTo>
                  <a:pt x="35644" y="256251"/>
                  <a:pt x="35454" y="252590"/>
                  <a:pt x="34992" y="252592"/>
                </a:cubicBezTo>
                <a:cubicBezTo>
                  <a:pt x="34528" y="252594"/>
                  <a:pt x="32430" y="254554"/>
                  <a:pt x="30327" y="256949"/>
                </a:cubicBezTo>
                <a:cubicBezTo>
                  <a:pt x="18167" y="270797"/>
                  <a:pt x="11273" y="290895"/>
                  <a:pt x="14084" y="304295"/>
                </a:cubicBezTo>
                <a:cubicBezTo>
                  <a:pt x="16802" y="317254"/>
                  <a:pt x="27220" y="326846"/>
                  <a:pt x="41365" y="329417"/>
                </a:cubicBezTo>
                <a:cubicBezTo>
                  <a:pt x="52786" y="331490"/>
                  <a:pt x="77579" y="329915"/>
                  <a:pt x="91143" y="326256"/>
                </a:cubicBezTo>
                <a:close/>
                <a:moveTo>
                  <a:pt x="611559" y="317076"/>
                </a:moveTo>
                <a:cubicBezTo>
                  <a:pt x="624245" y="312105"/>
                  <a:pt x="635423" y="305359"/>
                  <a:pt x="649173" y="294375"/>
                </a:cubicBezTo>
                <a:cubicBezTo>
                  <a:pt x="672753" y="275541"/>
                  <a:pt x="683777" y="261085"/>
                  <a:pt x="694157" y="235385"/>
                </a:cubicBezTo>
                <a:lnTo>
                  <a:pt x="699560" y="222012"/>
                </a:lnTo>
                <a:lnTo>
                  <a:pt x="699532" y="201189"/>
                </a:lnTo>
                <a:cubicBezTo>
                  <a:pt x="699507" y="182557"/>
                  <a:pt x="699121" y="178928"/>
                  <a:pt x="695860" y="166701"/>
                </a:cubicBezTo>
                <a:cubicBezTo>
                  <a:pt x="685117" y="126420"/>
                  <a:pt x="671635" y="110149"/>
                  <a:pt x="637722" y="96535"/>
                </a:cubicBezTo>
                <a:cubicBezTo>
                  <a:pt x="624539" y="91242"/>
                  <a:pt x="604029" y="86080"/>
                  <a:pt x="592316" y="85106"/>
                </a:cubicBezTo>
                <a:cubicBezTo>
                  <a:pt x="580991" y="84164"/>
                  <a:pt x="580978" y="83927"/>
                  <a:pt x="592926" y="96424"/>
                </a:cubicBezTo>
                <a:cubicBezTo>
                  <a:pt x="602207" y="106132"/>
                  <a:pt x="613834" y="119793"/>
                  <a:pt x="621914" y="130485"/>
                </a:cubicBezTo>
                <a:cubicBezTo>
                  <a:pt x="626702" y="136821"/>
                  <a:pt x="628265" y="137995"/>
                  <a:pt x="632943" y="138761"/>
                </a:cubicBezTo>
                <a:cubicBezTo>
                  <a:pt x="643340" y="140464"/>
                  <a:pt x="656579" y="147964"/>
                  <a:pt x="664356" y="156558"/>
                </a:cubicBezTo>
                <a:cubicBezTo>
                  <a:pt x="674470" y="167736"/>
                  <a:pt x="677297" y="175526"/>
                  <a:pt x="677246" y="192078"/>
                </a:cubicBezTo>
                <a:cubicBezTo>
                  <a:pt x="677177" y="214581"/>
                  <a:pt x="668682" y="237465"/>
                  <a:pt x="652976" y="257467"/>
                </a:cubicBezTo>
                <a:cubicBezTo>
                  <a:pt x="642273" y="271098"/>
                  <a:pt x="617167" y="296643"/>
                  <a:pt x="607700" y="303538"/>
                </a:cubicBezTo>
                <a:cubicBezTo>
                  <a:pt x="600377" y="308870"/>
                  <a:pt x="600000" y="309417"/>
                  <a:pt x="600000" y="314707"/>
                </a:cubicBezTo>
                <a:cubicBezTo>
                  <a:pt x="600000" y="321312"/>
                  <a:pt x="600493" y="321413"/>
                  <a:pt x="611559" y="317076"/>
                </a:cubicBezTo>
                <a:close/>
                <a:moveTo>
                  <a:pt x="64329" y="261380"/>
                </a:moveTo>
                <a:cubicBezTo>
                  <a:pt x="65485" y="255474"/>
                  <a:pt x="67235" y="247715"/>
                  <a:pt x="68219" y="244135"/>
                </a:cubicBezTo>
                <a:cubicBezTo>
                  <a:pt x="71376" y="232653"/>
                  <a:pt x="68701" y="234458"/>
                  <a:pt x="61925" y="248378"/>
                </a:cubicBezTo>
                <a:cubicBezTo>
                  <a:pt x="55854" y="260853"/>
                  <a:pt x="53672" y="269362"/>
                  <a:pt x="56143" y="270927"/>
                </a:cubicBezTo>
                <a:cubicBezTo>
                  <a:pt x="60847" y="273907"/>
                  <a:pt x="62183" y="272351"/>
                  <a:pt x="64329" y="261380"/>
                </a:cubicBezTo>
                <a:close/>
                <a:moveTo>
                  <a:pt x="664253" y="197609"/>
                </a:moveTo>
                <a:cubicBezTo>
                  <a:pt x="664684" y="195999"/>
                  <a:pt x="665045" y="193685"/>
                  <a:pt x="665056" y="192470"/>
                </a:cubicBezTo>
                <a:cubicBezTo>
                  <a:pt x="665075" y="189838"/>
                  <a:pt x="653961" y="177689"/>
                  <a:pt x="652981" y="179274"/>
                </a:cubicBezTo>
                <a:cubicBezTo>
                  <a:pt x="652173" y="180582"/>
                  <a:pt x="661106" y="200537"/>
                  <a:pt x="662501" y="200537"/>
                </a:cubicBezTo>
                <a:cubicBezTo>
                  <a:pt x="663032" y="200537"/>
                  <a:pt x="663820" y="199220"/>
                  <a:pt x="664253" y="197609"/>
                </a:cubicBezTo>
                <a:close/>
                <a:moveTo>
                  <a:pt x="775694" y="822095"/>
                </a:moveTo>
                <a:cubicBezTo>
                  <a:pt x="775694" y="820403"/>
                  <a:pt x="779175" y="810992"/>
                  <a:pt x="792825" y="775768"/>
                </a:cubicBezTo>
                <a:cubicBezTo>
                  <a:pt x="795738" y="768252"/>
                  <a:pt x="799751" y="757710"/>
                  <a:pt x="801744" y="752342"/>
                </a:cubicBezTo>
                <a:cubicBezTo>
                  <a:pt x="803735" y="746975"/>
                  <a:pt x="807106" y="738190"/>
                  <a:pt x="809233" y="732821"/>
                </a:cubicBezTo>
                <a:cubicBezTo>
                  <a:pt x="811360" y="727453"/>
                  <a:pt x="815233" y="717498"/>
                  <a:pt x="817840" y="710697"/>
                </a:cubicBezTo>
                <a:cubicBezTo>
                  <a:pt x="820447" y="703898"/>
                  <a:pt x="828021" y="684278"/>
                  <a:pt x="834672" y="667099"/>
                </a:cubicBezTo>
                <a:lnTo>
                  <a:pt x="846762" y="635865"/>
                </a:lnTo>
                <a:lnTo>
                  <a:pt x="859458" y="635865"/>
                </a:lnTo>
                <a:lnTo>
                  <a:pt x="872152" y="635865"/>
                </a:lnTo>
                <a:lnTo>
                  <a:pt x="876060" y="644975"/>
                </a:lnTo>
                <a:cubicBezTo>
                  <a:pt x="878208" y="649986"/>
                  <a:pt x="881321" y="657599"/>
                  <a:pt x="882975" y="661894"/>
                </a:cubicBezTo>
                <a:cubicBezTo>
                  <a:pt x="884631" y="666188"/>
                  <a:pt x="889660" y="678780"/>
                  <a:pt x="894152" y="689874"/>
                </a:cubicBezTo>
                <a:cubicBezTo>
                  <a:pt x="898643" y="700969"/>
                  <a:pt x="903913" y="714146"/>
                  <a:pt x="905863" y="719155"/>
                </a:cubicBezTo>
                <a:cubicBezTo>
                  <a:pt x="908874" y="726897"/>
                  <a:pt x="920377" y="755415"/>
                  <a:pt x="941497" y="807492"/>
                </a:cubicBezTo>
                <a:cubicBezTo>
                  <a:pt x="944073" y="813845"/>
                  <a:pt x="946180" y="819847"/>
                  <a:pt x="946180" y="820831"/>
                </a:cubicBezTo>
                <a:cubicBezTo>
                  <a:pt x="946180" y="822198"/>
                  <a:pt x="943738" y="822621"/>
                  <a:pt x="935800" y="822621"/>
                </a:cubicBezTo>
                <a:cubicBezTo>
                  <a:pt x="923247" y="822621"/>
                  <a:pt x="924805" y="824537"/>
                  <a:pt x="913593" y="795290"/>
                </a:cubicBezTo>
                <a:cubicBezTo>
                  <a:pt x="909066" y="783479"/>
                  <a:pt x="904805" y="773076"/>
                  <a:pt x="904124" y="772172"/>
                </a:cubicBezTo>
                <a:cubicBezTo>
                  <a:pt x="903162" y="770893"/>
                  <a:pt x="893312" y="770604"/>
                  <a:pt x="859788" y="770870"/>
                </a:cubicBezTo>
                <a:lnTo>
                  <a:pt x="816688" y="771214"/>
                </a:lnTo>
                <a:lnTo>
                  <a:pt x="808717" y="792687"/>
                </a:lnTo>
                <a:cubicBezTo>
                  <a:pt x="804331" y="804497"/>
                  <a:pt x="799836" y="816356"/>
                  <a:pt x="798726" y="819041"/>
                </a:cubicBezTo>
                <a:lnTo>
                  <a:pt x="796709" y="823921"/>
                </a:lnTo>
                <a:lnTo>
                  <a:pt x="786202" y="823921"/>
                </a:lnTo>
                <a:cubicBezTo>
                  <a:pt x="778053" y="823921"/>
                  <a:pt x="775694" y="823512"/>
                  <a:pt x="775694" y="822095"/>
                </a:cubicBezTo>
                <a:close/>
                <a:moveTo>
                  <a:pt x="894973" y="750339"/>
                </a:moveTo>
                <a:cubicBezTo>
                  <a:pt x="895397" y="749237"/>
                  <a:pt x="893270" y="742063"/>
                  <a:pt x="890248" y="734397"/>
                </a:cubicBezTo>
                <a:cubicBezTo>
                  <a:pt x="883730" y="717866"/>
                  <a:pt x="878554" y="704561"/>
                  <a:pt x="869382" y="680764"/>
                </a:cubicBezTo>
                <a:cubicBezTo>
                  <a:pt x="865658" y="671101"/>
                  <a:pt x="862018" y="662077"/>
                  <a:pt x="861292" y="660709"/>
                </a:cubicBezTo>
                <a:cubicBezTo>
                  <a:pt x="859993" y="658263"/>
                  <a:pt x="859949" y="658263"/>
                  <a:pt x="858549" y="660709"/>
                </a:cubicBezTo>
                <a:cubicBezTo>
                  <a:pt x="855902" y="665329"/>
                  <a:pt x="824191" y="750382"/>
                  <a:pt x="824749" y="751366"/>
                </a:cubicBezTo>
                <a:cubicBezTo>
                  <a:pt x="825052" y="751904"/>
                  <a:pt x="840806" y="752342"/>
                  <a:pt x="859753" y="752342"/>
                </a:cubicBezTo>
                <a:cubicBezTo>
                  <a:pt x="889567" y="752342"/>
                  <a:pt x="894308" y="752073"/>
                  <a:pt x="894973" y="750339"/>
                </a:cubicBezTo>
                <a:close/>
                <a:moveTo>
                  <a:pt x="1065287" y="815787"/>
                </a:moveTo>
                <a:cubicBezTo>
                  <a:pt x="1064856" y="812745"/>
                  <a:pt x="1064674" y="770433"/>
                  <a:pt x="1064883" y="721759"/>
                </a:cubicBezTo>
                <a:lnTo>
                  <a:pt x="1065261" y="633261"/>
                </a:lnTo>
                <a:lnTo>
                  <a:pt x="1075073" y="632886"/>
                </a:lnTo>
                <a:cubicBezTo>
                  <a:pt x="1083892" y="632549"/>
                  <a:pt x="1085164" y="632812"/>
                  <a:pt x="1087622" y="635490"/>
                </a:cubicBezTo>
                <a:cubicBezTo>
                  <a:pt x="1089994" y="638071"/>
                  <a:pt x="1108976" y="664769"/>
                  <a:pt x="1156364" y="732170"/>
                </a:cubicBezTo>
                <a:cubicBezTo>
                  <a:pt x="1162906" y="741476"/>
                  <a:pt x="1173725" y="756850"/>
                  <a:pt x="1180404" y="766334"/>
                </a:cubicBezTo>
                <a:cubicBezTo>
                  <a:pt x="1191993" y="782789"/>
                  <a:pt x="1194598" y="785598"/>
                  <a:pt x="1194879" y="781950"/>
                </a:cubicBezTo>
                <a:cubicBezTo>
                  <a:pt x="1194948" y="781055"/>
                  <a:pt x="1194897" y="747089"/>
                  <a:pt x="1194765" y="706467"/>
                </a:cubicBezTo>
                <a:lnTo>
                  <a:pt x="1194526" y="632611"/>
                </a:lnTo>
                <a:lnTo>
                  <a:pt x="1204839" y="632611"/>
                </a:lnTo>
                <a:lnTo>
                  <a:pt x="1215153" y="632611"/>
                </a:lnTo>
                <a:lnTo>
                  <a:pt x="1216015" y="687485"/>
                </a:lnTo>
                <a:cubicBezTo>
                  <a:pt x="1216490" y="717665"/>
                  <a:pt x="1216877" y="759768"/>
                  <a:pt x="1216877" y="781048"/>
                </a:cubicBezTo>
                <a:cubicBezTo>
                  <a:pt x="1216877" y="825034"/>
                  <a:pt x="1218008" y="821318"/>
                  <a:pt x="1204634" y="821318"/>
                </a:cubicBezTo>
                <a:cubicBezTo>
                  <a:pt x="1197863" y="821318"/>
                  <a:pt x="1196065" y="820831"/>
                  <a:pt x="1193848" y="818390"/>
                </a:cubicBezTo>
                <a:cubicBezTo>
                  <a:pt x="1191625" y="815945"/>
                  <a:pt x="1160232" y="771413"/>
                  <a:pt x="1099818" y="685016"/>
                </a:cubicBezTo>
                <a:cubicBezTo>
                  <a:pt x="1093696" y="676260"/>
                  <a:pt x="1087878" y="669086"/>
                  <a:pt x="1086888" y="669073"/>
                </a:cubicBezTo>
                <a:cubicBezTo>
                  <a:pt x="1085368" y="669053"/>
                  <a:pt x="1085240" y="680802"/>
                  <a:pt x="1086057" y="745185"/>
                </a:cubicBezTo>
                <a:lnTo>
                  <a:pt x="1087022" y="821318"/>
                </a:lnTo>
                <a:lnTo>
                  <a:pt x="1076548" y="821318"/>
                </a:lnTo>
                <a:lnTo>
                  <a:pt x="1066071" y="821318"/>
                </a:lnTo>
                <a:close/>
                <a:moveTo>
                  <a:pt x="1337143" y="818231"/>
                </a:moveTo>
                <a:cubicBezTo>
                  <a:pt x="1336766" y="817247"/>
                  <a:pt x="1338479" y="811245"/>
                  <a:pt x="1340950" y="804890"/>
                </a:cubicBezTo>
                <a:cubicBezTo>
                  <a:pt x="1343421" y="798537"/>
                  <a:pt x="1352305" y="775475"/>
                  <a:pt x="1360693" y="753645"/>
                </a:cubicBezTo>
                <a:cubicBezTo>
                  <a:pt x="1395789" y="662298"/>
                  <a:pt x="1407192" y="633174"/>
                  <a:pt x="1408463" y="631636"/>
                </a:cubicBezTo>
                <a:cubicBezTo>
                  <a:pt x="1409342" y="630571"/>
                  <a:pt x="1413566" y="630010"/>
                  <a:pt x="1420680" y="630010"/>
                </a:cubicBezTo>
                <a:cubicBezTo>
                  <a:pt x="1430535" y="630010"/>
                  <a:pt x="1431727" y="630283"/>
                  <a:pt x="1433419" y="632937"/>
                </a:cubicBezTo>
                <a:cubicBezTo>
                  <a:pt x="1434446" y="634548"/>
                  <a:pt x="1449183" y="670418"/>
                  <a:pt x="1466168" y="712650"/>
                </a:cubicBezTo>
                <a:cubicBezTo>
                  <a:pt x="1506819" y="813720"/>
                  <a:pt x="1507308" y="814985"/>
                  <a:pt x="1506538" y="816990"/>
                </a:cubicBezTo>
                <a:cubicBezTo>
                  <a:pt x="1505644" y="819320"/>
                  <a:pt x="1487121" y="819407"/>
                  <a:pt x="1485345" y="817088"/>
                </a:cubicBezTo>
                <a:cubicBezTo>
                  <a:pt x="1484660" y="816193"/>
                  <a:pt x="1480421" y="805798"/>
                  <a:pt x="1475925" y="793988"/>
                </a:cubicBezTo>
                <a:cubicBezTo>
                  <a:pt x="1471430" y="782178"/>
                  <a:pt x="1466899" y="770854"/>
                  <a:pt x="1465858" y="768823"/>
                </a:cubicBezTo>
                <a:lnTo>
                  <a:pt x="1463965" y="765131"/>
                </a:lnTo>
                <a:lnTo>
                  <a:pt x="1421435" y="766044"/>
                </a:lnTo>
                <a:cubicBezTo>
                  <a:pt x="1398043" y="766547"/>
                  <a:pt x="1378502" y="767330"/>
                  <a:pt x="1378009" y="767785"/>
                </a:cubicBezTo>
                <a:cubicBezTo>
                  <a:pt x="1377516" y="768238"/>
                  <a:pt x="1373194" y="779153"/>
                  <a:pt x="1368405" y="792037"/>
                </a:cubicBezTo>
                <a:cubicBezTo>
                  <a:pt x="1363616" y="804921"/>
                  <a:pt x="1358804" y="816486"/>
                  <a:pt x="1357712" y="817740"/>
                </a:cubicBezTo>
                <a:cubicBezTo>
                  <a:pt x="1355147" y="820682"/>
                  <a:pt x="1338238" y="821084"/>
                  <a:pt x="1337143" y="818231"/>
                </a:cubicBezTo>
                <a:close/>
                <a:moveTo>
                  <a:pt x="1455956" y="747402"/>
                </a:moveTo>
                <a:cubicBezTo>
                  <a:pt x="1457512" y="746413"/>
                  <a:pt x="1456081" y="742326"/>
                  <a:pt x="1437181" y="693778"/>
                </a:cubicBezTo>
                <a:cubicBezTo>
                  <a:pt x="1433976" y="685546"/>
                  <a:pt x="1429610" y="674133"/>
                  <a:pt x="1427479" y="668412"/>
                </a:cubicBezTo>
                <a:cubicBezTo>
                  <a:pt x="1423344" y="657320"/>
                  <a:pt x="1421360" y="653999"/>
                  <a:pt x="1419855" y="655657"/>
                </a:cubicBezTo>
                <a:cubicBezTo>
                  <a:pt x="1418346" y="657320"/>
                  <a:pt x="1386063" y="743884"/>
                  <a:pt x="1386063" y="746268"/>
                </a:cubicBezTo>
                <a:cubicBezTo>
                  <a:pt x="1386063" y="748239"/>
                  <a:pt x="1389191" y="748437"/>
                  <a:pt x="1420225" y="748419"/>
                </a:cubicBezTo>
                <a:cubicBezTo>
                  <a:pt x="1439015" y="748406"/>
                  <a:pt x="1455093" y="747949"/>
                  <a:pt x="1455956" y="747402"/>
                </a:cubicBezTo>
                <a:close/>
                <a:moveTo>
                  <a:pt x="1626241" y="757223"/>
                </a:moveTo>
                <a:cubicBezTo>
                  <a:pt x="1625748" y="723402"/>
                  <a:pt x="1625532" y="681090"/>
                  <a:pt x="1625761" y="663195"/>
                </a:cubicBezTo>
                <a:lnTo>
                  <a:pt x="1626176" y="630660"/>
                </a:lnTo>
                <a:lnTo>
                  <a:pt x="1634424" y="630269"/>
                </a:lnTo>
                <a:cubicBezTo>
                  <a:pt x="1639384" y="630035"/>
                  <a:pt x="1643404" y="630486"/>
                  <a:pt x="1644509" y="631404"/>
                </a:cubicBezTo>
                <a:cubicBezTo>
                  <a:pt x="1646042" y="632674"/>
                  <a:pt x="1646375" y="643068"/>
                  <a:pt x="1646507" y="693612"/>
                </a:cubicBezTo>
                <a:cubicBezTo>
                  <a:pt x="1646594" y="726987"/>
                  <a:pt x="1647033" y="764544"/>
                  <a:pt x="1647482" y="777069"/>
                </a:cubicBezTo>
                <a:lnTo>
                  <a:pt x="1648301" y="799845"/>
                </a:lnTo>
                <a:lnTo>
                  <a:pt x="1702309" y="800495"/>
                </a:lnTo>
                <a:lnTo>
                  <a:pt x="1756318" y="801146"/>
                </a:lnTo>
                <a:lnTo>
                  <a:pt x="1756722" y="808265"/>
                </a:lnTo>
                <a:cubicBezTo>
                  <a:pt x="1757039" y="813858"/>
                  <a:pt x="1756637" y="815740"/>
                  <a:pt x="1754846" y="817050"/>
                </a:cubicBezTo>
                <a:cubicBezTo>
                  <a:pt x="1753068" y="818349"/>
                  <a:pt x="1738764" y="818715"/>
                  <a:pt x="1689852" y="818715"/>
                </a:cubicBezTo>
                <a:lnTo>
                  <a:pt x="1627136" y="818715"/>
                </a:lnTo>
                <a:close/>
                <a:moveTo>
                  <a:pt x="1937614" y="777823"/>
                </a:moveTo>
                <a:lnTo>
                  <a:pt x="1937217" y="739534"/>
                </a:lnTo>
                <a:lnTo>
                  <a:pt x="1932976" y="733522"/>
                </a:lnTo>
                <a:cubicBezTo>
                  <a:pt x="1930645" y="730214"/>
                  <a:pt x="1914887" y="707181"/>
                  <a:pt x="1897961" y="682338"/>
                </a:cubicBezTo>
                <a:cubicBezTo>
                  <a:pt x="1881035" y="657494"/>
                  <a:pt x="1866115" y="635780"/>
                  <a:pt x="1864803" y="634086"/>
                </a:cubicBezTo>
                <a:cubicBezTo>
                  <a:pt x="1863494" y="632390"/>
                  <a:pt x="1862740" y="630488"/>
                  <a:pt x="1863129" y="629856"/>
                </a:cubicBezTo>
                <a:cubicBezTo>
                  <a:pt x="1863521" y="629223"/>
                  <a:pt x="1869086" y="628707"/>
                  <a:pt x="1875497" y="628707"/>
                </a:cubicBezTo>
                <a:lnTo>
                  <a:pt x="1887157" y="628707"/>
                </a:lnTo>
                <a:lnTo>
                  <a:pt x="1916422" y="672881"/>
                </a:lnTo>
                <a:cubicBezTo>
                  <a:pt x="1932518" y="697179"/>
                  <a:pt x="1946317" y="717447"/>
                  <a:pt x="1947087" y="717922"/>
                </a:cubicBezTo>
                <a:cubicBezTo>
                  <a:pt x="1948600" y="718858"/>
                  <a:pt x="1950056" y="717067"/>
                  <a:pt x="1958040" y="704454"/>
                </a:cubicBezTo>
                <a:cubicBezTo>
                  <a:pt x="1974832" y="677925"/>
                  <a:pt x="2001504" y="636606"/>
                  <a:pt x="2004573" y="632363"/>
                </a:cubicBezTo>
                <a:lnTo>
                  <a:pt x="2008160" y="627406"/>
                </a:lnTo>
                <a:lnTo>
                  <a:pt x="2019865" y="627406"/>
                </a:lnTo>
                <a:cubicBezTo>
                  <a:pt x="2026303" y="627406"/>
                  <a:pt x="2031570" y="627952"/>
                  <a:pt x="2031570" y="628618"/>
                </a:cubicBezTo>
                <a:cubicBezTo>
                  <a:pt x="2031570" y="629285"/>
                  <a:pt x="2020568" y="646416"/>
                  <a:pt x="2007120" y="666686"/>
                </a:cubicBezTo>
                <a:cubicBezTo>
                  <a:pt x="1993674" y="686954"/>
                  <a:pt x="1977276" y="711739"/>
                  <a:pt x="1970683" y="721759"/>
                </a:cubicBezTo>
                <a:lnTo>
                  <a:pt x="1958694" y="739980"/>
                </a:lnTo>
                <a:lnTo>
                  <a:pt x="1958694" y="778046"/>
                </a:lnTo>
                <a:lnTo>
                  <a:pt x="1958694" y="816113"/>
                </a:lnTo>
                <a:lnTo>
                  <a:pt x="1948355" y="816113"/>
                </a:lnTo>
                <a:lnTo>
                  <a:pt x="1938014" y="816113"/>
                </a:lnTo>
                <a:lnTo>
                  <a:pt x="1937618" y="777823"/>
                </a:lnTo>
                <a:close/>
                <a:moveTo>
                  <a:pt x="2207755" y="813816"/>
                </a:moveTo>
                <a:cubicBezTo>
                  <a:pt x="2206719" y="813137"/>
                  <a:pt x="2206019" y="788720"/>
                  <a:pt x="2205344" y="729569"/>
                </a:cubicBezTo>
                <a:cubicBezTo>
                  <a:pt x="2204818" y="683758"/>
                  <a:pt x="2204123" y="645838"/>
                  <a:pt x="2203796" y="645300"/>
                </a:cubicBezTo>
                <a:cubicBezTo>
                  <a:pt x="2203472" y="644763"/>
                  <a:pt x="2188572" y="644325"/>
                  <a:pt x="2170687" y="644325"/>
                </a:cubicBezTo>
                <a:lnTo>
                  <a:pt x="2138169" y="644325"/>
                </a:lnTo>
                <a:lnTo>
                  <a:pt x="2138553" y="635540"/>
                </a:lnTo>
                <a:lnTo>
                  <a:pt x="2138939" y="626756"/>
                </a:lnTo>
                <a:lnTo>
                  <a:pt x="2213119" y="625919"/>
                </a:lnTo>
                <a:cubicBezTo>
                  <a:pt x="2253918" y="625461"/>
                  <a:pt x="2288272" y="625336"/>
                  <a:pt x="2289461" y="625644"/>
                </a:cubicBezTo>
                <a:cubicBezTo>
                  <a:pt x="2292307" y="626383"/>
                  <a:pt x="2293372" y="640024"/>
                  <a:pt x="2290787" y="642607"/>
                </a:cubicBezTo>
                <a:cubicBezTo>
                  <a:pt x="2289459" y="643934"/>
                  <a:pt x="2282000" y="644325"/>
                  <a:pt x="2258034" y="644325"/>
                </a:cubicBezTo>
                <a:cubicBezTo>
                  <a:pt x="2234369" y="644325"/>
                  <a:pt x="2226871" y="644711"/>
                  <a:pt x="2226451" y="645952"/>
                </a:cubicBezTo>
                <a:cubicBezTo>
                  <a:pt x="2226148" y="646847"/>
                  <a:pt x="2226181" y="684680"/>
                  <a:pt x="2226525" y="730027"/>
                </a:cubicBezTo>
                <a:cubicBezTo>
                  <a:pt x="2227054" y="799541"/>
                  <a:pt x="2226869" y="812657"/>
                  <a:pt x="2225342" y="813624"/>
                </a:cubicBezTo>
                <a:cubicBezTo>
                  <a:pt x="2223152" y="815012"/>
                  <a:pt x="2209802" y="815157"/>
                  <a:pt x="2207755" y="813816"/>
                </a:cubicBezTo>
                <a:close/>
                <a:moveTo>
                  <a:pt x="2641289" y="813970"/>
                </a:moveTo>
                <a:cubicBezTo>
                  <a:pt x="2606752" y="808408"/>
                  <a:pt x="2582151" y="785984"/>
                  <a:pt x="2572966" y="751692"/>
                </a:cubicBezTo>
                <a:cubicBezTo>
                  <a:pt x="2568652" y="735592"/>
                  <a:pt x="2567969" y="707498"/>
                  <a:pt x="2571477" y="690525"/>
                </a:cubicBezTo>
                <a:cubicBezTo>
                  <a:pt x="2578957" y="654336"/>
                  <a:pt x="2603133" y="628169"/>
                  <a:pt x="2635193" y="621560"/>
                </a:cubicBezTo>
                <a:cubicBezTo>
                  <a:pt x="2647416" y="619040"/>
                  <a:pt x="2667793" y="619049"/>
                  <a:pt x="2679822" y="621580"/>
                </a:cubicBezTo>
                <a:cubicBezTo>
                  <a:pt x="2705543" y="626990"/>
                  <a:pt x="2726399" y="645861"/>
                  <a:pt x="2733544" y="670189"/>
                </a:cubicBezTo>
                <a:cubicBezTo>
                  <a:pt x="2734672" y="674035"/>
                  <a:pt x="2735279" y="677695"/>
                  <a:pt x="2734891" y="678322"/>
                </a:cubicBezTo>
                <a:cubicBezTo>
                  <a:pt x="2734504" y="678950"/>
                  <a:pt x="2730093" y="679463"/>
                  <a:pt x="2725087" y="679463"/>
                </a:cubicBezTo>
                <a:lnTo>
                  <a:pt x="2715987" y="679463"/>
                </a:lnTo>
                <a:lnTo>
                  <a:pt x="2714080" y="674583"/>
                </a:lnTo>
                <a:cubicBezTo>
                  <a:pt x="2710775" y="666135"/>
                  <a:pt x="2707788" y="660809"/>
                  <a:pt x="2703757" y="656177"/>
                </a:cubicBezTo>
                <a:cubicBezTo>
                  <a:pt x="2690882" y="641383"/>
                  <a:pt x="2663952" y="634354"/>
                  <a:pt x="2640937" y="639780"/>
                </a:cubicBezTo>
                <a:cubicBezTo>
                  <a:pt x="2602120" y="648932"/>
                  <a:pt x="2583375" y="688883"/>
                  <a:pt x="2592707" y="742583"/>
                </a:cubicBezTo>
                <a:cubicBezTo>
                  <a:pt x="2594660" y="753830"/>
                  <a:pt x="2603327" y="770868"/>
                  <a:pt x="2610988" y="778531"/>
                </a:cubicBezTo>
                <a:cubicBezTo>
                  <a:pt x="2627840" y="795381"/>
                  <a:pt x="2655985" y="800510"/>
                  <a:pt x="2681808" y="791435"/>
                </a:cubicBezTo>
                <a:cubicBezTo>
                  <a:pt x="2696493" y="786274"/>
                  <a:pt x="2710473" y="771547"/>
                  <a:pt x="2715507" y="755939"/>
                </a:cubicBezTo>
                <a:cubicBezTo>
                  <a:pt x="2718283" y="747333"/>
                  <a:pt x="2720203" y="745832"/>
                  <a:pt x="2728408" y="745855"/>
                </a:cubicBezTo>
                <a:cubicBezTo>
                  <a:pt x="2738087" y="745886"/>
                  <a:pt x="2739022" y="746830"/>
                  <a:pt x="2736944" y="754498"/>
                </a:cubicBezTo>
                <a:cubicBezTo>
                  <a:pt x="2733038" y="768924"/>
                  <a:pt x="2726592" y="779883"/>
                  <a:pt x="2715603" y="790783"/>
                </a:cubicBezTo>
                <a:cubicBezTo>
                  <a:pt x="2704217" y="802077"/>
                  <a:pt x="2694458" y="808026"/>
                  <a:pt x="2681634" y="811490"/>
                </a:cubicBezTo>
                <a:cubicBezTo>
                  <a:pt x="2673811" y="813604"/>
                  <a:pt x="2648624" y="815151"/>
                  <a:pt x="2641289" y="813970"/>
                </a:cubicBezTo>
                <a:close/>
                <a:moveTo>
                  <a:pt x="2416143" y="719938"/>
                </a:moveTo>
                <a:cubicBezTo>
                  <a:pt x="2415611" y="669189"/>
                  <a:pt x="2415574" y="627024"/>
                  <a:pt x="2416062" y="626236"/>
                </a:cubicBezTo>
                <a:cubicBezTo>
                  <a:pt x="2416574" y="625406"/>
                  <a:pt x="2420929" y="624803"/>
                  <a:pt x="2426419" y="624803"/>
                </a:cubicBezTo>
                <a:lnTo>
                  <a:pt x="2435890" y="624803"/>
                </a:lnTo>
                <a:lnTo>
                  <a:pt x="2436752" y="686295"/>
                </a:lnTo>
                <a:cubicBezTo>
                  <a:pt x="2437225" y="720116"/>
                  <a:pt x="2437614" y="762283"/>
                  <a:pt x="2437614" y="779999"/>
                </a:cubicBezTo>
                <a:lnTo>
                  <a:pt x="2437614" y="812209"/>
                </a:lnTo>
                <a:lnTo>
                  <a:pt x="2427362" y="812209"/>
                </a:lnTo>
                <a:lnTo>
                  <a:pt x="2417111" y="812209"/>
                </a:lnTo>
                <a:lnTo>
                  <a:pt x="2416141" y="719938"/>
                </a:lnTo>
                <a:close/>
                <a:moveTo>
                  <a:pt x="2911424" y="810792"/>
                </a:moveTo>
                <a:cubicBezTo>
                  <a:pt x="2900855" y="808718"/>
                  <a:pt x="2889937" y="804385"/>
                  <a:pt x="2882703" y="799390"/>
                </a:cubicBezTo>
                <a:cubicBezTo>
                  <a:pt x="2869306" y="790142"/>
                  <a:pt x="2858811" y="770721"/>
                  <a:pt x="2858685" y="754946"/>
                </a:cubicBezTo>
                <a:lnTo>
                  <a:pt x="2858627" y="747788"/>
                </a:lnTo>
                <a:lnTo>
                  <a:pt x="2867206" y="747408"/>
                </a:lnTo>
                <a:cubicBezTo>
                  <a:pt x="2873072" y="747149"/>
                  <a:pt x="2876196" y="747560"/>
                  <a:pt x="2877078" y="748708"/>
                </a:cubicBezTo>
                <a:cubicBezTo>
                  <a:pt x="2877788" y="749634"/>
                  <a:pt x="2879408" y="754332"/>
                  <a:pt x="2880674" y="759151"/>
                </a:cubicBezTo>
                <a:cubicBezTo>
                  <a:pt x="2885283" y="776663"/>
                  <a:pt x="2897053" y="787810"/>
                  <a:pt x="2915321" y="791966"/>
                </a:cubicBezTo>
                <a:cubicBezTo>
                  <a:pt x="2940528" y="797700"/>
                  <a:pt x="2970749" y="790350"/>
                  <a:pt x="2980851" y="776031"/>
                </a:cubicBezTo>
                <a:cubicBezTo>
                  <a:pt x="2988485" y="765209"/>
                  <a:pt x="2986498" y="749252"/>
                  <a:pt x="2976378" y="740107"/>
                </a:cubicBezTo>
                <a:cubicBezTo>
                  <a:pt x="2969334" y="733744"/>
                  <a:pt x="2961374" y="729976"/>
                  <a:pt x="2943207" y="724404"/>
                </a:cubicBezTo>
                <a:cubicBezTo>
                  <a:pt x="2886716" y="707077"/>
                  <a:pt x="2883294" y="705766"/>
                  <a:pt x="2874986" y="698260"/>
                </a:cubicBezTo>
                <a:cubicBezTo>
                  <a:pt x="2866145" y="690273"/>
                  <a:pt x="2862828" y="683367"/>
                  <a:pt x="2862141" y="671523"/>
                </a:cubicBezTo>
                <a:cubicBezTo>
                  <a:pt x="2861041" y="652515"/>
                  <a:pt x="2867083" y="639689"/>
                  <a:pt x="2881632" y="630144"/>
                </a:cubicBezTo>
                <a:cubicBezTo>
                  <a:pt x="2894263" y="621857"/>
                  <a:pt x="2907540" y="618051"/>
                  <a:pt x="2926401" y="617312"/>
                </a:cubicBezTo>
                <a:cubicBezTo>
                  <a:pt x="2960767" y="615964"/>
                  <a:pt x="2983777" y="627334"/>
                  <a:pt x="2995139" y="651280"/>
                </a:cubicBezTo>
                <a:cubicBezTo>
                  <a:pt x="2998447" y="658249"/>
                  <a:pt x="3000012" y="663461"/>
                  <a:pt x="3000204" y="668139"/>
                </a:cubicBezTo>
                <a:lnTo>
                  <a:pt x="3000483" y="674909"/>
                </a:lnTo>
                <a:lnTo>
                  <a:pt x="2991183" y="675287"/>
                </a:lnTo>
                <a:lnTo>
                  <a:pt x="2981882" y="675668"/>
                </a:lnTo>
                <a:lnTo>
                  <a:pt x="2978411" y="666584"/>
                </a:lnTo>
                <a:cubicBezTo>
                  <a:pt x="2972351" y="650727"/>
                  <a:pt x="2965853" y="644028"/>
                  <a:pt x="2951028" y="638356"/>
                </a:cubicBezTo>
                <a:cubicBezTo>
                  <a:pt x="2942033" y="634912"/>
                  <a:pt x="2915062" y="634932"/>
                  <a:pt x="2905479" y="638388"/>
                </a:cubicBezTo>
                <a:cubicBezTo>
                  <a:pt x="2895725" y="641905"/>
                  <a:pt x="2889602" y="646807"/>
                  <a:pt x="2885958" y="654015"/>
                </a:cubicBezTo>
                <a:cubicBezTo>
                  <a:pt x="2878551" y="668669"/>
                  <a:pt x="2884422" y="682932"/>
                  <a:pt x="2901160" y="690945"/>
                </a:cubicBezTo>
                <a:cubicBezTo>
                  <a:pt x="2904250" y="692425"/>
                  <a:pt x="2919539" y="697501"/>
                  <a:pt x="2935133" y="702224"/>
                </a:cubicBezTo>
                <a:cubicBezTo>
                  <a:pt x="2974648" y="714194"/>
                  <a:pt x="2984496" y="718636"/>
                  <a:pt x="2994592" y="729036"/>
                </a:cubicBezTo>
                <a:cubicBezTo>
                  <a:pt x="3003460" y="738176"/>
                  <a:pt x="3005688" y="744422"/>
                  <a:pt x="3005688" y="760152"/>
                </a:cubicBezTo>
                <a:cubicBezTo>
                  <a:pt x="3005688" y="772158"/>
                  <a:pt x="3005293" y="774589"/>
                  <a:pt x="3002438" y="780182"/>
                </a:cubicBezTo>
                <a:cubicBezTo>
                  <a:pt x="2996954" y="790921"/>
                  <a:pt x="2990240" y="797367"/>
                  <a:pt x="2978586" y="803080"/>
                </a:cubicBezTo>
                <a:cubicBezTo>
                  <a:pt x="2972735" y="805950"/>
                  <a:pt x="2963662" y="809177"/>
                  <a:pt x="2958427" y="810253"/>
                </a:cubicBezTo>
                <a:cubicBezTo>
                  <a:pt x="2948072" y="812381"/>
                  <a:pt x="2921098" y="812691"/>
                  <a:pt x="2911424" y="810792"/>
                </a:cubicBezTo>
                <a:close/>
                <a:moveTo>
                  <a:pt x="773682" y="553934"/>
                </a:moveTo>
                <a:cubicBezTo>
                  <a:pt x="769298" y="549550"/>
                  <a:pt x="769370" y="543016"/>
                  <a:pt x="773847" y="538811"/>
                </a:cubicBezTo>
                <a:lnTo>
                  <a:pt x="777205" y="535655"/>
                </a:lnTo>
                <a:lnTo>
                  <a:pt x="1878653" y="535655"/>
                </a:lnTo>
                <a:lnTo>
                  <a:pt x="2980101" y="535655"/>
                </a:lnTo>
                <a:lnTo>
                  <a:pt x="2983460" y="538811"/>
                </a:lnTo>
                <a:cubicBezTo>
                  <a:pt x="2987936" y="543016"/>
                  <a:pt x="2988007" y="549550"/>
                  <a:pt x="2983623" y="553934"/>
                </a:cubicBezTo>
                <a:lnTo>
                  <a:pt x="2980429" y="557128"/>
                </a:lnTo>
                <a:lnTo>
                  <a:pt x="1878653" y="557128"/>
                </a:lnTo>
                <a:lnTo>
                  <a:pt x="776878" y="557128"/>
                </a:lnTo>
                <a:close/>
                <a:moveTo>
                  <a:pt x="828740" y="474413"/>
                </a:moveTo>
                <a:cubicBezTo>
                  <a:pt x="808853" y="469593"/>
                  <a:pt x="797392" y="456982"/>
                  <a:pt x="793918" y="436096"/>
                </a:cubicBezTo>
                <a:cubicBezTo>
                  <a:pt x="792948" y="430275"/>
                  <a:pt x="792628" y="380097"/>
                  <a:pt x="792887" y="275237"/>
                </a:cubicBezTo>
                <a:lnTo>
                  <a:pt x="793264" y="122839"/>
                </a:lnTo>
                <a:lnTo>
                  <a:pt x="797818" y="113910"/>
                </a:lnTo>
                <a:cubicBezTo>
                  <a:pt x="801095" y="107485"/>
                  <a:pt x="804150" y="103640"/>
                  <a:pt x="808706" y="100201"/>
                </a:cubicBezTo>
                <a:cubicBezTo>
                  <a:pt x="820559" y="91252"/>
                  <a:pt x="820867" y="91218"/>
                  <a:pt x="889393" y="91219"/>
                </a:cubicBezTo>
                <a:lnTo>
                  <a:pt x="950736" y="91220"/>
                </a:lnTo>
                <a:lnTo>
                  <a:pt x="957418" y="127333"/>
                </a:lnTo>
                <a:cubicBezTo>
                  <a:pt x="961093" y="147196"/>
                  <a:pt x="963840" y="163886"/>
                  <a:pt x="963523" y="164422"/>
                </a:cubicBezTo>
                <a:cubicBezTo>
                  <a:pt x="963206" y="164960"/>
                  <a:pt x="943508" y="165408"/>
                  <a:pt x="919751" y="165419"/>
                </a:cubicBezTo>
                <a:cubicBezTo>
                  <a:pt x="895993" y="165430"/>
                  <a:pt x="875819" y="165906"/>
                  <a:pt x="874920" y="166477"/>
                </a:cubicBezTo>
                <a:cubicBezTo>
                  <a:pt x="873625" y="167299"/>
                  <a:pt x="873355" y="191914"/>
                  <a:pt x="873620" y="285212"/>
                </a:cubicBezTo>
                <a:lnTo>
                  <a:pt x="873951" y="402909"/>
                </a:lnTo>
                <a:lnTo>
                  <a:pt x="892486" y="403271"/>
                </a:lnTo>
                <a:lnTo>
                  <a:pt x="911020" y="403632"/>
                </a:lnTo>
                <a:lnTo>
                  <a:pt x="911357" y="328439"/>
                </a:lnTo>
                <a:lnTo>
                  <a:pt x="911692" y="253246"/>
                </a:lnTo>
                <a:lnTo>
                  <a:pt x="950084" y="253246"/>
                </a:lnTo>
                <a:lnTo>
                  <a:pt x="988478" y="253246"/>
                </a:lnTo>
                <a:lnTo>
                  <a:pt x="988809" y="364843"/>
                </a:lnTo>
                <a:lnTo>
                  <a:pt x="989143" y="476441"/>
                </a:lnTo>
                <a:lnTo>
                  <a:pt x="912676" y="476332"/>
                </a:lnTo>
                <a:cubicBezTo>
                  <a:pt x="852105" y="476247"/>
                  <a:pt x="834657" y="475846"/>
                  <a:pt x="828740" y="474413"/>
                </a:cubicBezTo>
                <a:close/>
                <a:moveTo>
                  <a:pt x="1056801" y="283783"/>
                </a:moveTo>
                <a:lnTo>
                  <a:pt x="1056801" y="91126"/>
                </a:lnTo>
                <a:lnTo>
                  <a:pt x="1139768" y="91498"/>
                </a:lnTo>
                <a:lnTo>
                  <a:pt x="1222734" y="91869"/>
                </a:lnTo>
                <a:lnTo>
                  <a:pt x="1230542" y="95516"/>
                </a:lnTo>
                <a:cubicBezTo>
                  <a:pt x="1244622" y="102091"/>
                  <a:pt x="1252883" y="112801"/>
                  <a:pt x="1255867" y="128351"/>
                </a:cubicBezTo>
                <a:cubicBezTo>
                  <a:pt x="1256928" y="133875"/>
                  <a:pt x="1257244" y="164114"/>
                  <a:pt x="1256965" y="233074"/>
                </a:cubicBezTo>
                <a:lnTo>
                  <a:pt x="1256572" y="330029"/>
                </a:lnTo>
                <a:lnTo>
                  <a:pt x="1252557" y="337187"/>
                </a:lnTo>
                <a:cubicBezTo>
                  <a:pt x="1247907" y="345479"/>
                  <a:pt x="1238830" y="352385"/>
                  <a:pt x="1230919" y="353651"/>
                </a:cubicBezTo>
                <a:cubicBezTo>
                  <a:pt x="1228084" y="354104"/>
                  <a:pt x="1225502" y="355157"/>
                  <a:pt x="1225182" y="355992"/>
                </a:cubicBezTo>
                <a:cubicBezTo>
                  <a:pt x="1224861" y="356827"/>
                  <a:pt x="1233111" y="383324"/>
                  <a:pt x="1243513" y="414875"/>
                </a:cubicBezTo>
                <a:cubicBezTo>
                  <a:pt x="1253916" y="446426"/>
                  <a:pt x="1262427" y="473185"/>
                  <a:pt x="1262427" y="474341"/>
                </a:cubicBezTo>
                <a:cubicBezTo>
                  <a:pt x="1262427" y="476229"/>
                  <a:pt x="1258296" y="476441"/>
                  <a:pt x="1221537" y="476441"/>
                </a:cubicBezTo>
                <a:lnTo>
                  <a:pt x="1180647" y="476441"/>
                </a:lnTo>
                <a:lnTo>
                  <a:pt x="1178645" y="470258"/>
                </a:lnTo>
                <a:cubicBezTo>
                  <a:pt x="1177091" y="465462"/>
                  <a:pt x="1147597" y="368244"/>
                  <a:pt x="1144492" y="357686"/>
                </a:cubicBezTo>
                <a:cubicBezTo>
                  <a:pt x="1144050" y="356186"/>
                  <a:pt x="1142518" y="355408"/>
                  <a:pt x="1140005" y="355408"/>
                </a:cubicBezTo>
                <a:lnTo>
                  <a:pt x="1136190" y="355408"/>
                </a:lnTo>
                <a:lnTo>
                  <a:pt x="1136190" y="415924"/>
                </a:lnTo>
                <a:lnTo>
                  <a:pt x="1136190" y="476441"/>
                </a:lnTo>
                <a:lnTo>
                  <a:pt x="1096495" y="476441"/>
                </a:lnTo>
                <a:lnTo>
                  <a:pt x="1056801" y="476441"/>
                </a:lnTo>
                <a:close/>
                <a:moveTo>
                  <a:pt x="1175317" y="288989"/>
                </a:moveTo>
                <a:cubicBezTo>
                  <a:pt x="1177752" y="287687"/>
                  <a:pt x="1177835" y="285612"/>
                  <a:pt x="1177835" y="226130"/>
                </a:cubicBezTo>
                <a:cubicBezTo>
                  <a:pt x="1177835" y="180022"/>
                  <a:pt x="1177444" y="164227"/>
                  <a:pt x="1176274" y="163056"/>
                </a:cubicBezTo>
                <a:cubicBezTo>
                  <a:pt x="1175199" y="161982"/>
                  <a:pt x="1168696" y="161495"/>
                  <a:pt x="1155451" y="161495"/>
                </a:cubicBezTo>
                <a:lnTo>
                  <a:pt x="1136190" y="161495"/>
                </a:lnTo>
                <a:lnTo>
                  <a:pt x="1136190" y="225048"/>
                </a:lnTo>
                <a:cubicBezTo>
                  <a:pt x="1136190" y="260001"/>
                  <a:pt x="1136579" y="288991"/>
                  <a:pt x="1137056" y="289469"/>
                </a:cubicBezTo>
                <a:cubicBezTo>
                  <a:pt x="1138471" y="290882"/>
                  <a:pt x="1172578" y="290455"/>
                  <a:pt x="1175317" y="288989"/>
                </a:cubicBezTo>
                <a:close/>
                <a:moveTo>
                  <a:pt x="1327499" y="283830"/>
                </a:moveTo>
                <a:lnTo>
                  <a:pt x="1327499" y="91218"/>
                </a:lnTo>
                <a:lnTo>
                  <a:pt x="1403540" y="91218"/>
                </a:lnTo>
                <a:lnTo>
                  <a:pt x="1479581" y="91218"/>
                </a:lnTo>
                <a:lnTo>
                  <a:pt x="1480945" y="98050"/>
                </a:lnTo>
                <a:cubicBezTo>
                  <a:pt x="1484576" y="116243"/>
                  <a:pt x="1492780" y="161489"/>
                  <a:pt x="1492780" y="163325"/>
                </a:cubicBezTo>
                <a:cubicBezTo>
                  <a:pt x="1492780" y="165180"/>
                  <a:pt x="1488383" y="165399"/>
                  <a:pt x="1451134" y="165399"/>
                </a:cubicBezTo>
                <a:lnTo>
                  <a:pt x="1409488" y="165399"/>
                </a:lnTo>
                <a:lnTo>
                  <a:pt x="1409488" y="208974"/>
                </a:lnTo>
                <a:lnTo>
                  <a:pt x="1409488" y="252548"/>
                </a:lnTo>
                <a:lnTo>
                  <a:pt x="1441048" y="252896"/>
                </a:lnTo>
                <a:lnTo>
                  <a:pt x="1472608" y="253246"/>
                </a:lnTo>
                <a:lnTo>
                  <a:pt x="1472955" y="287384"/>
                </a:lnTo>
                <a:lnTo>
                  <a:pt x="1473301" y="321524"/>
                </a:lnTo>
                <a:lnTo>
                  <a:pt x="1441720" y="321872"/>
                </a:lnTo>
                <a:lnTo>
                  <a:pt x="1410139" y="322221"/>
                </a:lnTo>
                <a:lnTo>
                  <a:pt x="1409795" y="362240"/>
                </a:lnTo>
                <a:lnTo>
                  <a:pt x="1409451" y="402259"/>
                </a:lnTo>
                <a:lnTo>
                  <a:pt x="1449086" y="402259"/>
                </a:lnTo>
                <a:cubicBezTo>
                  <a:pt x="1470886" y="402259"/>
                  <a:pt x="1489001" y="402710"/>
                  <a:pt x="1489342" y="403262"/>
                </a:cubicBezTo>
                <a:cubicBezTo>
                  <a:pt x="1489683" y="403813"/>
                  <a:pt x="1486955" y="420503"/>
                  <a:pt x="1483281" y="440351"/>
                </a:cubicBezTo>
                <a:lnTo>
                  <a:pt x="1476601" y="476441"/>
                </a:lnTo>
                <a:lnTo>
                  <a:pt x="1402050" y="476441"/>
                </a:lnTo>
                <a:lnTo>
                  <a:pt x="1327499" y="476441"/>
                </a:lnTo>
                <a:close/>
                <a:moveTo>
                  <a:pt x="1619018" y="427128"/>
                </a:moveTo>
                <a:lnTo>
                  <a:pt x="1619018" y="377814"/>
                </a:lnTo>
                <a:lnTo>
                  <a:pt x="1582578" y="236280"/>
                </a:lnTo>
                <a:cubicBezTo>
                  <a:pt x="1562536" y="158437"/>
                  <a:pt x="1546138" y="93944"/>
                  <a:pt x="1546138" y="92964"/>
                </a:cubicBezTo>
                <a:cubicBezTo>
                  <a:pt x="1546138" y="91485"/>
                  <a:pt x="1553162" y="91240"/>
                  <a:pt x="1587347" y="91525"/>
                </a:cubicBezTo>
                <a:lnTo>
                  <a:pt x="1628556" y="91869"/>
                </a:lnTo>
                <a:lnTo>
                  <a:pt x="1639335" y="148480"/>
                </a:lnTo>
                <a:cubicBezTo>
                  <a:pt x="1658995" y="251722"/>
                  <a:pt x="1661089" y="262366"/>
                  <a:pt x="1661497" y="261054"/>
                </a:cubicBezTo>
                <a:cubicBezTo>
                  <a:pt x="1661718" y="260338"/>
                  <a:pt x="1668946" y="223150"/>
                  <a:pt x="1677558" y="178413"/>
                </a:cubicBezTo>
                <a:cubicBezTo>
                  <a:pt x="1686169" y="133677"/>
                  <a:pt x="1693515" y="95757"/>
                  <a:pt x="1693883" y="94146"/>
                </a:cubicBezTo>
                <a:lnTo>
                  <a:pt x="1694551" y="91218"/>
                </a:lnTo>
                <a:lnTo>
                  <a:pt x="1735521" y="91218"/>
                </a:lnTo>
                <a:cubicBezTo>
                  <a:pt x="1773308" y="91218"/>
                  <a:pt x="1776491" y="91391"/>
                  <a:pt x="1776491" y="93443"/>
                </a:cubicBezTo>
                <a:cubicBezTo>
                  <a:pt x="1776491" y="94668"/>
                  <a:pt x="1760092" y="159382"/>
                  <a:pt x="1740050" y="237255"/>
                </a:cubicBezTo>
                <a:lnTo>
                  <a:pt x="1703611" y="378842"/>
                </a:lnTo>
                <a:lnTo>
                  <a:pt x="1703611" y="427641"/>
                </a:lnTo>
                <a:lnTo>
                  <a:pt x="1703611" y="476441"/>
                </a:lnTo>
                <a:lnTo>
                  <a:pt x="1661315" y="476441"/>
                </a:lnTo>
                <a:lnTo>
                  <a:pt x="1619018" y="476441"/>
                </a:lnTo>
                <a:close/>
                <a:moveTo>
                  <a:pt x="1845749" y="440589"/>
                </a:moveTo>
                <a:cubicBezTo>
                  <a:pt x="1841968" y="420878"/>
                  <a:pt x="1839220" y="404192"/>
                  <a:pt x="1839644" y="403505"/>
                </a:cubicBezTo>
                <a:cubicBezTo>
                  <a:pt x="1840109" y="402751"/>
                  <a:pt x="1857512" y="402259"/>
                  <a:pt x="1883675" y="402259"/>
                </a:cubicBezTo>
                <a:cubicBezTo>
                  <a:pt x="1915587" y="402259"/>
                  <a:pt x="1927346" y="401849"/>
                  <a:pt x="1928498" y="400697"/>
                </a:cubicBezTo>
                <a:cubicBezTo>
                  <a:pt x="1929643" y="399552"/>
                  <a:pt x="1930060" y="388673"/>
                  <a:pt x="1930060" y="359861"/>
                </a:cubicBezTo>
                <a:cubicBezTo>
                  <a:pt x="1930060" y="324930"/>
                  <a:pt x="1929822" y="320390"/>
                  <a:pt x="1927909" y="318801"/>
                </a:cubicBezTo>
                <a:cubicBezTo>
                  <a:pt x="1926262" y="317433"/>
                  <a:pt x="1917958" y="316854"/>
                  <a:pt x="1892445" y="316323"/>
                </a:cubicBezTo>
                <a:cubicBezTo>
                  <a:pt x="1864454" y="315739"/>
                  <a:pt x="1858300" y="315261"/>
                  <a:pt x="1853926" y="313328"/>
                </a:cubicBezTo>
                <a:cubicBezTo>
                  <a:pt x="1846745" y="310154"/>
                  <a:pt x="1840988" y="304232"/>
                  <a:pt x="1837419" y="296346"/>
                </a:cubicBezTo>
                <a:lnTo>
                  <a:pt x="1834404" y="289685"/>
                </a:lnTo>
                <a:lnTo>
                  <a:pt x="1834404" y="207696"/>
                </a:lnTo>
                <a:lnTo>
                  <a:pt x="1834404" y="125706"/>
                </a:lnTo>
                <a:lnTo>
                  <a:pt x="1838049" y="117897"/>
                </a:lnTo>
                <a:cubicBezTo>
                  <a:pt x="1842785" y="107753"/>
                  <a:pt x="1850368" y="100128"/>
                  <a:pt x="1860280" y="95548"/>
                </a:cubicBezTo>
                <a:lnTo>
                  <a:pt x="1868242" y="91869"/>
                </a:lnTo>
                <a:lnTo>
                  <a:pt x="1931389" y="91486"/>
                </a:lnTo>
                <a:lnTo>
                  <a:pt x="1994539" y="91104"/>
                </a:lnTo>
                <a:lnTo>
                  <a:pt x="2001193" y="127275"/>
                </a:lnTo>
                <a:cubicBezTo>
                  <a:pt x="2004852" y="147170"/>
                  <a:pt x="2007586" y="163886"/>
                  <a:pt x="2007269" y="164422"/>
                </a:cubicBezTo>
                <a:cubicBezTo>
                  <a:pt x="2006950" y="164960"/>
                  <a:pt x="1986480" y="165399"/>
                  <a:pt x="1961781" y="165399"/>
                </a:cubicBezTo>
                <a:cubicBezTo>
                  <a:pt x="1933315" y="165399"/>
                  <a:pt x="1915952" y="165892"/>
                  <a:pt x="1914356" y="166747"/>
                </a:cubicBezTo>
                <a:cubicBezTo>
                  <a:pt x="1911954" y="168033"/>
                  <a:pt x="1911840" y="169854"/>
                  <a:pt x="1911858" y="206765"/>
                </a:cubicBezTo>
                <a:cubicBezTo>
                  <a:pt x="1911871" y="228802"/>
                  <a:pt x="1912409" y="246277"/>
                  <a:pt x="1913110" y="247389"/>
                </a:cubicBezTo>
                <a:cubicBezTo>
                  <a:pt x="1914135" y="249014"/>
                  <a:pt x="1920177" y="249461"/>
                  <a:pt x="1949205" y="250061"/>
                </a:cubicBezTo>
                <a:cubicBezTo>
                  <a:pt x="1988939" y="250882"/>
                  <a:pt x="1991622" y="251463"/>
                  <a:pt x="2000109" y="261105"/>
                </a:cubicBezTo>
                <a:cubicBezTo>
                  <a:pt x="2008883" y="271074"/>
                  <a:pt x="2008649" y="268728"/>
                  <a:pt x="2009122" y="351495"/>
                </a:cubicBezTo>
                <a:cubicBezTo>
                  <a:pt x="2009577" y="431460"/>
                  <a:pt x="2009137" y="439281"/>
                  <a:pt x="2003457" y="451714"/>
                </a:cubicBezTo>
                <a:cubicBezTo>
                  <a:pt x="1999635" y="460084"/>
                  <a:pt x="1995261" y="465033"/>
                  <a:pt x="1987796" y="469435"/>
                </a:cubicBezTo>
                <a:cubicBezTo>
                  <a:pt x="1977192" y="475687"/>
                  <a:pt x="1969176" y="476394"/>
                  <a:pt x="1908585" y="476412"/>
                </a:cubicBezTo>
                <a:lnTo>
                  <a:pt x="1852624" y="476428"/>
                </a:lnTo>
                <a:lnTo>
                  <a:pt x="1845749" y="440591"/>
                </a:lnTo>
                <a:close/>
                <a:moveTo>
                  <a:pt x="2078422" y="283830"/>
                </a:moveTo>
                <a:lnTo>
                  <a:pt x="2078422" y="91181"/>
                </a:lnTo>
                <a:lnTo>
                  <a:pt x="2119091" y="91525"/>
                </a:lnTo>
                <a:lnTo>
                  <a:pt x="2159762" y="91869"/>
                </a:lnTo>
                <a:lnTo>
                  <a:pt x="2160097" y="173533"/>
                </a:lnTo>
                <a:lnTo>
                  <a:pt x="2160432" y="255197"/>
                </a:lnTo>
                <a:lnTo>
                  <a:pt x="2164276" y="255197"/>
                </a:lnTo>
                <a:cubicBezTo>
                  <a:pt x="2167626" y="255197"/>
                  <a:pt x="2168282" y="254570"/>
                  <a:pt x="2169383" y="250317"/>
                </a:cubicBezTo>
                <a:cubicBezTo>
                  <a:pt x="2170077" y="247634"/>
                  <a:pt x="2178635" y="211762"/>
                  <a:pt x="2188400" y="170605"/>
                </a:cubicBezTo>
                <a:cubicBezTo>
                  <a:pt x="2198164" y="129447"/>
                  <a:pt x="2206443" y="94748"/>
                  <a:pt x="2206797" y="93495"/>
                </a:cubicBezTo>
                <a:cubicBezTo>
                  <a:pt x="2207391" y="91388"/>
                  <a:pt x="2210496" y="91218"/>
                  <a:pt x="2248268" y="91218"/>
                </a:cubicBezTo>
                <a:cubicBezTo>
                  <a:pt x="2270725" y="91218"/>
                  <a:pt x="2289339" y="91657"/>
                  <a:pt x="2289633" y="92194"/>
                </a:cubicBezTo>
                <a:cubicBezTo>
                  <a:pt x="2289926" y="92731"/>
                  <a:pt x="2280006" y="131822"/>
                  <a:pt x="2267587" y="179064"/>
                </a:cubicBezTo>
                <a:cubicBezTo>
                  <a:pt x="2255168" y="226305"/>
                  <a:pt x="2244933" y="266422"/>
                  <a:pt x="2244842" y="268212"/>
                </a:cubicBezTo>
                <a:cubicBezTo>
                  <a:pt x="2244750" y="270002"/>
                  <a:pt x="2254706" y="316897"/>
                  <a:pt x="2266964" y="372425"/>
                </a:cubicBezTo>
                <a:cubicBezTo>
                  <a:pt x="2279223" y="427953"/>
                  <a:pt x="2289252" y="474071"/>
                  <a:pt x="2289252" y="474912"/>
                </a:cubicBezTo>
                <a:cubicBezTo>
                  <a:pt x="2289252" y="476051"/>
                  <a:pt x="2278196" y="476441"/>
                  <a:pt x="2245797" y="476441"/>
                </a:cubicBezTo>
                <a:lnTo>
                  <a:pt x="2202340" y="476441"/>
                </a:lnTo>
                <a:lnTo>
                  <a:pt x="2201624" y="473511"/>
                </a:lnTo>
                <a:cubicBezTo>
                  <a:pt x="2201233" y="471901"/>
                  <a:pt x="2195007" y="439545"/>
                  <a:pt x="2187789" y="401608"/>
                </a:cubicBezTo>
                <a:cubicBezTo>
                  <a:pt x="2180572" y="363671"/>
                  <a:pt x="2174053" y="329558"/>
                  <a:pt x="2173303" y="325799"/>
                </a:cubicBezTo>
                <a:lnTo>
                  <a:pt x="2171939" y="318968"/>
                </a:lnTo>
                <a:lnTo>
                  <a:pt x="2166186" y="318968"/>
                </a:lnTo>
                <a:lnTo>
                  <a:pt x="2160432" y="318968"/>
                </a:lnTo>
                <a:lnTo>
                  <a:pt x="2160097" y="397378"/>
                </a:lnTo>
                <a:lnTo>
                  <a:pt x="2159762" y="475790"/>
                </a:lnTo>
                <a:lnTo>
                  <a:pt x="2119091" y="476133"/>
                </a:lnTo>
                <a:lnTo>
                  <a:pt x="2078422" y="476477"/>
                </a:lnTo>
                <a:close/>
                <a:moveTo>
                  <a:pt x="2385246" y="474413"/>
                </a:moveTo>
                <a:cubicBezTo>
                  <a:pt x="2371295" y="471031"/>
                  <a:pt x="2362855" y="465008"/>
                  <a:pt x="2356229" y="453703"/>
                </a:cubicBezTo>
                <a:cubicBezTo>
                  <a:pt x="2349050" y="441451"/>
                  <a:pt x="2349166" y="444609"/>
                  <a:pt x="2349141" y="260710"/>
                </a:cubicBezTo>
                <a:lnTo>
                  <a:pt x="2349119" y="91181"/>
                </a:lnTo>
                <a:lnTo>
                  <a:pt x="2389788" y="91525"/>
                </a:lnTo>
                <a:lnTo>
                  <a:pt x="2430459" y="91869"/>
                </a:lnTo>
                <a:lnTo>
                  <a:pt x="2431109" y="248690"/>
                </a:lnTo>
                <a:lnTo>
                  <a:pt x="2431759" y="405512"/>
                </a:lnTo>
                <a:lnTo>
                  <a:pt x="2449227" y="405876"/>
                </a:lnTo>
                <a:cubicBezTo>
                  <a:pt x="2462329" y="406150"/>
                  <a:pt x="2466961" y="405826"/>
                  <a:pt x="2467753" y="404576"/>
                </a:cubicBezTo>
                <a:cubicBezTo>
                  <a:pt x="2468334" y="403659"/>
                  <a:pt x="2468820" y="332779"/>
                  <a:pt x="2468830" y="247063"/>
                </a:cubicBezTo>
                <a:lnTo>
                  <a:pt x="2468850" y="91218"/>
                </a:lnTo>
                <a:lnTo>
                  <a:pt x="2509845" y="91218"/>
                </a:lnTo>
                <a:lnTo>
                  <a:pt x="2550840" y="91218"/>
                </a:lnTo>
                <a:lnTo>
                  <a:pt x="2550795" y="258777"/>
                </a:lnTo>
                <a:cubicBezTo>
                  <a:pt x="2550744" y="439487"/>
                  <a:pt x="2550761" y="439045"/>
                  <a:pt x="2543936" y="452513"/>
                </a:cubicBezTo>
                <a:cubicBezTo>
                  <a:pt x="2537860" y="464502"/>
                  <a:pt x="2526672" y="472158"/>
                  <a:pt x="2510988" y="475058"/>
                </a:cubicBezTo>
                <a:cubicBezTo>
                  <a:pt x="2499220" y="477232"/>
                  <a:pt x="2394670" y="476696"/>
                  <a:pt x="2385246" y="474413"/>
                </a:cubicBezTo>
                <a:close/>
                <a:moveTo>
                  <a:pt x="2619816" y="283830"/>
                </a:moveTo>
                <a:lnTo>
                  <a:pt x="2619816" y="91218"/>
                </a:lnTo>
                <a:lnTo>
                  <a:pt x="2660811" y="91218"/>
                </a:lnTo>
                <a:lnTo>
                  <a:pt x="2701806" y="91218"/>
                </a:lnTo>
                <a:lnTo>
                  <a:pt x="2701806" y="246739"/>
                </a:lnTo>
                <a:lnTo>
                  <a:pt x="2701806" y="402259"/>
                </a:lnTo>
                <a:lnTo>
                  <a:pt x="2740198" y="402259"/>
                </a:lnTo>
                <a:cubicBezTo>
                  <a:pt x="2777251" y="402259"/>
                  <a:pt x="2778589" y="402346"/>
                  <a:pt x="2778589" y="404769"/>
                </a:cubicBezTo>
                <a:cubicBezTo>
                  <a:pt x="2778589" y="406940"/>
                  <a:pt x="2768049" y="465399"/>
                  <a:pt x="2766194" y="473511"/>
                </a:cubicBezTo>
                <a:lnTo>
                  <a:pt x="2765526" y="476441"/>
                </a:lnTo>
                <a:lnTo>
                  <a:pt x="2692670" y="476441"/>
                </a:lnTo>
                <a:lnTo>
                  <a:pt x="2619816" y="476441"/>
                </a:lnTo>
                <a:close/>
                <a:moveTo>
                  <a:pt x="2839757" y="283830"/>
                </a:moveTo>
                <a:lnTo>
                  <a:pt x="2839757" y="91218"/>
                </a:lnTo>
                <a:lnTo>
                  <a:pt x="2880752" y="91218"/>
                </a:lnTo>
                <a:lnTo>
                  <a:pt x="2921747" y="91218"/>
                </a:lnTo>
                <a:lnTo>
                  <a:pt x="2921747" y="246739"/>
                </a:lnTo>
                <a:lnTo>
                  <a:pt x="2921747" y="402259"/>
                </a:lnTo>
                <a:lnTo>
                  <a:pt x="2960139" y="402259"/>
                </a:lnTo>
                <a:cubicBezTo>
                  <a:pt x="2997192" y="402259"/>
                  <a:pt x="2998530" y="402346"/>
                  <a:pt x="2998530" y="404769"/>
                </a:cubicBezTo>
                <a:cubicBezTo>
                  <a:pt x="2998530" y="406940"/>
                  <a:pt x="2987990" y="465399"/>
                  <a:pt x="2986135" y="473511"/>
                </a:cubicBezTo>
                <a:lnTo>
                  <a:pt x="2985467" y="476441"/>
                </a:lnTo>
                <a:lnTo>
                  <a:pt x="2912611" y="476441"/>
                </a:lnTo>
                <a:lnTo>
                  <a:pt x="2839757" y="476441"/>
                </a:lnTo>
                <a:close/>
              </a:path>
            </a:pathLst>
          </a:custGeom>
          <a:solidFill>
            <a:schemeClr val="bg1"/>
          </a:solidFill>
          <a:ln w="1299" cap="flat">
            <a:noFill/>
            <a:prstDash val="solid"/>
            <a:miter/>
          </a:ln>
        </p:spPr>
        <p:txBody>
          <a:bodyPr rtlCol="0" anchor="ctr">
            <a:noAutofit/>
          </a:bodyPr>
          <a:lstStyle/>
          <a:p>
            <a:endParaRPr lang="en-AU"/>
          </a:p>
        </p:txBody>
      </p:sp>
      <p:sp>
        <p:nvSpPr>
          <p:cNvPr id="13" name="Picture Placeholder 12">
            <a:extLst>
              <a:ext uri="{FF2B5EF4-FFF2-40B4-BE49-F238E27FC236}">
                <a16:creationId xmlns:a16="http://schemas.microsoft.com/office/drawing/2014/main" id="{D3236EB7-548A-7ECA-9FA6-7C0A22397613}"/>
              </a:ext>
            </a:extLst>
          </p:cNvPr>
          <p:cNvSpPr>
            <a:spLocks noGrp="1"/>
          </p:cNvSpPr>
          <p:nvPr>
            <p:ph type="pic" sz="quarter" idx="10"/>
          </p:nvPr>
        </p:nvSpPr>
        <p:spPr>
          <a:xfrm>
            <a:off x="7973963" y="2104104"/>
            <a:ext cx="3960000" cy="3960000"/>
          </a:xfrm>
          <a:prstGeom prst="ellipse">
            <a:avLst/>
          </a:prstGeom>
          <a:pattFill prst="pct25">
            <a:fgClr>
              <a:schemeClr val="accent1"/>
            </a:fgClr>
            <a:bgClr>
              <a:schemeClr val="bg1"/>
            </a:bgClr>
          </a:pattFill>
        </p:spPr>
        <p:txBody>
          <a:bodyPr/>
          <a:lstStyle/>
          <a:p>
            <a:endParaRPr lang="en-GB" dirty="0"/>
          </a:p>
        </p:txBody>
      </p:sp>
    </p:spTree>
    <p:extLst>
      <p:ext uri="{BB962C8B-B14F-4D97-AF65-F5344CB8AC3E}">
        <p14:creationId xmlns:p14="http://schemas.microsoft.com/office/powerpoint/2010/main" val="16121585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8E3C633B-078B-5053-4ADB-151C5C7C98CE}"/>
              </a:ext>
            </a:extLst>
          </p:cNvPr>
          <p:cNvSpPr/>
          <p:nvPr userDrawn="1"/>
        </p:nvSpPr>
        <p:spPr>
          <a:xfrm>
            <a:off x="0" y="0"/>
            <a:ext cx="4305300" cy="6858000"/>
          </a:xfrm>
          <a:prstGeom prst="round1Rect">
            <a:avLst>
              <a:gd name="adj" fmla="val 21418"/>
            </a:avLst>
          </a:prstGeom>
          <a:gradFill flip="none" rotWithShape="1">
            <a:gsLst>
              <a:gs pos="100000">
                <a:schemeClr val="tx1"/>
              </a:gs>
              <a:gs pos="0">
                <a:srgbClr val="44008D"/>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9" name="Oval 8">
            <a:extLst>
              <a:ext uri="{FF2B5EF4-FFF2-40B4-BE49-F238E27FC236}">
                <a16:creationId xmlns:a16="http://schemas.microsoft.com/office/drawing/2014/main" id="{C350F958-C275-287D-49DD-29F3DC09095D}"/>
              </a:ext>
            </a:extLst>
          </p:cNvPr>
          <p:cNvSpPr/>
          <p:nvPr userDrawn="1"/>
        </p:nvSpPr>
        <p:spPr>
          <a:xfrm>
            <a:off x="11325729" y="3681411"/>
            <a:ext cx="3419477" cy="3419477"/>
          </a:xfrm>
          <a:prstGeom prst="ellipse">
            <a:avLst/>
          </a:prstGeom>
          <a:solidFill>
            <a:srgbClr val="5F00C5">
              <a:alpha val="20000"/>
            </a:srgbClr>
          </a:solidFill>
          <a:ln>
            <a:noFill/>
          </a:ln>
          <a:effectLst>
            <a:softEdge rad="838200"/>
          </a:effectLst>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1" name="Rectangle 10">
            <a:extLst>
              <a:ext uri="{FF2B5EF4-FFF2-40B4-BE49-F238E27FC236}">
                <a16:creationId xmlns:a16="http://schemas.microsoft.com/office/drawing/2014/main" id="{8957BD8C-7C07-5E14-29ED-91E2014E6D9F}"/>
              </a:ext>
            </a:extLst>
          </p:cNvPr>
          <p:cNvSpPr/>
          <p:nvPr/>
        </p:nvSpPr>
        <p:spPr>
          <a:xfrm>
            <a:off x="0" y="6344536"/>
            <a:ext cx="12192000" cy="513464"/>
          </a:xfrm>
          <a:prstGeom prst="rect">
            <a:avLst/>
          </a:prstGeom>
          <a:gradFill>
            <a:gsLst>
              <a:gs pos="100000">
                <a:schemeClr val="bg1"/>
              </a:gs>
              <a:gs pos="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pic>
        <p:nvPicPr>
          <p:cNvPr id="12" name="Graphic 11">
            <a:extLst>
              <a:ext uri="{FF2B5EF4-FFF2-40B4-BE49-F238E27FC236}">
                <a16:creationId xmlns:a16="http://schemas.microsoft.com/office/drawing/2014/main" id="{E89BB066-4142-ED94-B41A-E708F7452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45262" y="6462269"/>
            <a:ext cx="1051413" cy="316882"/>
          </a:xfrm>
          <a:prstGeom prst="rect">
            <a:avLst/>
          </a:prstGeom>
        </p:spPr>
      </p:pic>
      <p:sp>
        <p:nvSpPr>
          <p:cNvPr id="13" name="TextBox 12">
            <a:extLst>
              <a:ext uri="{FF2B5EF4-FFF2-40B4-BE49-F238E27FC236}">
                <a16:creationId xmlns:a16="http://schemas.microsoft.com/office/drawing/2014/main" id="{E37E84A8-9B2D-065F-2A07-CD1F614BE407}"/>
              </a:ext>
            </a:extLst>
          </p:cNvPr>
          <p:cNvSpPr txBox="1"/>
          <p:nvPr/>
        </p:nvSpPr>
        <p:spPr>
          <a:xfrm>
            <a:off x="607540" y="6497097"/>
            <a:ext cx="2691920" cy="261610"/>
          </a:xfrm>
          <a:prstGeom prst="rect">
            <a:avLst/>
          </a:prstGeom>
          <a:noFill/>
        </p:spPr>
        <p:txBody>
          <a:bodyPr wrap="square">
            <a:noAutofit/>
          </a:bodyPr>
          <a:lstStyle/>
          <a:p>
            <a:pPr algn="l" fontAlgn="base">
              <a:spcAft>
                <a:spcPts val="600"/>
              </a:spcAft>
            </a:pPr>
            <a:fld id="{E906F070-6126-440A-A1DB-2901E789FD21}" type="slidenum">
              <a:rPr lang="en-AU" sz="1100" b="0" i="0" smtClean="0">
                <a:solidFill>
                  <a:srgbClr val="636363"/>
                </a:solidFill>
                <a:effectLst/>
                <a:latin typeface="DM Sans" pitchFamily="2" charset="0"/>
              </a:rPr>
              <a:pPr algn="l" fontAlgn="base">
                <a:spcAft>
                  <a:spcPts val="600"/>
                </a:spcAft>
              </a:pPr>
              <a:t>‹#›</a:t>
            </a:fld>
            <a:r>
              <a:rPr lang="en-AU" sz="1100" b="0" i="0" dirty="0">
                <a:solidFill>
                  <a:srgbClr val="636363"/>
                </a:solidFill>
                <a:effectLst/>
                <a:latin typeface="DM Sans" pitchFamily="2" charset="0"/>
              </a:rPr>
              <a:t> | Copyright Greyskull Analytics</a:t>
            </a:r>
          </a:p>
        </p:txBody>
      </p:sp>
      <p:sp>
        <p:nvSpPr>
          <p:cNvPr id="14" name="TextBox 13">
            <a:extLst>
              <a:ext uri="{FF2B5EF4-FFF2-40B4-BE49-F238E27FC236}">
                <a16:creationId xmlns:a16="http://schemas.microsoft.com/office/drawing/2014/main" id="{B35457DD-3059-74D0-596B-9ADFE673688A}"/>
              </a:ext>
            </a:extLst>
          </p:cNvPr>
          <p:cNvSpPr txBox="1"/>
          <p:nvPr/>
        </p:nvSpPr>
        <p:spPr>
          <a:xfrm>
            <a:off x="4895851" y="6497097"/>
            <a:ext cx="2338251" cy="261610"/>
          </a:xfrm>
          <a:prstGeom prst="rect">
            <a:avLst/>
          </a:prstGeom>
          <a:noFill/>
        </p:spPr>
        <p:txBody>
          <a:bodyPr wrap="square">
            <a:noAutofit/>
          </a:bodyPr>
          <a:lstStyle/>
          <a:p>
            <a:pPr algn="ctr"/>
            <a:r>
              <a:rPr lang="en-GB" sz="1100" dirty="0">
                <a:solidFill>
                  <a:srgbClr val="636363"/>
                </a:solidFill>
                <a:latin typeface="DM Sans" pitchFamily="2" charset="0"/>
              </a:rPr>
              <a:t>www.greyskullanalytics.com</a:t>
            </a:r>
          </a:p>
        </p:txBody>
      </p:sp>
      <p:sp>
        <p:nvSpPr>
          <p:cNvPr id="15" name="Subtitle 2">
            <a:extLst>
              <a:ext uri="{FF2B5EF4-FFF2-40B4-BE49-F238E27FC236}">
                <a16:creationId xmlns:a16="http://schemas.microsoft.com/office/drawing/2014/main" id="{E1923363-44B0-9983-E011-864F7939FF93}"/>
              </a:ext>
            </a:extLst>
          </p:cNvPr>
          <p:cNvSpPr>
            <a:spLocks noGrp="1"/>
          </p:cNvSpPr>
          <p:nvPr userDrawn="1">
            <p:ph type="subTitle" idx="1"/>
          </p:nvPr>
        </p:nvSpPr>
        <p:spPr>
          <a:xfrm>
            <a:off x="607540" y="3416963"/>
            <a:ext cx="3286280" cy="1111948"/>
          </a:xfrm>
        </p:spPr>
        <p:txBody>
          <a:bodyPr>
            <a:no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16" name="Title 1">
            <a:extLst>
              <a:ext uri="{FF2B5EF4-FFF2-40B4-BE49-F238E27FC236}">
                <a16:creationId xmlns:a16="http://schemas.microsoft.com/office/drawing/2014/main" id="{A9BBC406-BE22-D73D-97BA-EB3A73CDE217}"/>
              </a:ext>
            </a:extLst>
          </p:cNvPr>
          <p:cNvSpPr>
            <a:spLocks noGrp="1"/>
          </p:cNvSpPr>
          <p:nvPr userDrawn="1">
            <p:ph type="ctrTitle" hasCustomPrompt="1"/>
          </p:nvPr>
        </p:nvSpPr>
        <p:spPr>
          <a:xfrm>
            <a:off x="607540" y="1462232"/>
            <a:ext cx="3286280" cy="1954731"/>
          </a:xfrm>
        </p:spPr>
        <p:txBody>
          <a:bodyPr anchor="b">
            <a:noAutofit/>
          </a:bodyPr>
          <a:lstStyle>
            <a:lvl1pPr algn="l">
              <a:defRPr sz="3200">
                <a:solidFill>
                  <a:schemeClr val="bg1"/>
                </a:solidFill>
              </a:defRPr>
            </a:lvl1pPr>
          </a:lstStyle>
          <a:p>
            <a:r>
              <a:rPr lang="en-US" dirty="0"/>
              <a:t>Presentation Agenda</a:t>
            </a:r>
            <a:endParaRPr lang="en-AU" dirty="0"/>
          </a:p>
        </p:txBody>
      </p:sp>
      <p:sp>
        <p:nvSpPr>
          <p:cNvPr id="18" name="Text Placeholder 17">
            <a:extLst>
              <a:ext uri="{FF2B5EF4-FFF2-40B4-BE49-F238E27FC236}">
                <a16:creationId xmlns:a16="http://schemas.microsoft.com/office/drawing/2014/main" id="{A5FD9B73-04DA-B4CE-0C20-DB1D6D22A8F3}"/>
              </a:ext>
            </a:extLst>
          </p:cNvPr>
          <p:cNvSpPr>
            <a:spLocks noGrp="1"/>
          </p:cNvSpPr>
          <p:nvPr userDrawn="1">
            <p:ph type="body" sz="quarter" idx="10" hasCustomPrompt="1"/>
          </p:nvPr>
        </p:nvSpPr>
        <p:spPr>
          <a:xfrm>
            <a:off x="4895849" y="670560"/>
            <a:ext cx="6688611" cy="5524818"/>
          </a:xfrm>
        </p:spPr>
        <p:txBody>
          <a:bodyPr anchor="ctr">
            <a:noAutofit/>
          </a:bodyPr>
          <a:lstStyle>
            <a:lvl1pPr marL="342900" indent="-342900">
              <a:spcAft>
                <a:spcPts val="1200"/>
              </a:spcAft>
              <a:buFont typeface="+mj-lt"/>
              <a:buAutoNum type="arabicPeriod"/>
              <a:defRPr/>
            </a:lvl1pPr>
            <a:lvl2pPr marL="342900" indent="-342900">
              <a:spcAft>
                <a:spcPts val="1200"/>
              </a:spcAft>
              <a:buFont typeface="+mj-lt"/>
              <a:buAutoNum type="arabicPeriod"/>
              <a:defRPr/>
            </a:lvl2pPr>
            <a:lvl3pPr marL="630900" indent="-342900">
              <a:spcAft>
                <a:spcPts val="1200"/>
              </a:spcAft>
              <a:buFont typeface="+mj-lt"/>
              <a:buAutoNum type="arabicPeriod"/>
              <a:defRPr/>
            </a:lvl3pPr>
            <a:lvl4pPr marL="990900" indent="-342900">
              <a:spcAft>
                <a:spcPts val="1200"/>
              </a:spcAft>
              <a:buFont typeface="+mj-lt"/>
              <a:buAutoNum type="arabicPeriod"/>
              <a:defRPr/>
            </a:lvl4pPr>
            <a:lvl5pPr marL="1314900" indent="-342900">
              <a:spcAft>
                <a:spcPts val="1200"/>
              </a:spcAft>
              <a:buFont typeface="+mj-lt"/>
              <a:buAutoNum type="arabicPeriod"/>
              <a:defRPr/>
            </a:lvl5pPr>
          </a:lstStyle>
          <a:p>
            <a:pPr lvl="0"/>
            <a:r>
              <a:rPr lang="en-US" dirty="0"/>
              <a:t>Points</a:t>
            </a:r>
            <a:endParaRPr lang="en-AU" dirty="0"/>
          </a:p>
        </p:txBody>
      </p:sp>
    </p:spTree>
    <p:extLst>
      <p:ext uri="{BB962C8B-B14F-4D97-AF65-F5344CB8AC3E}">
        <p14:creationId xmlns:p14="http://schemas.microsoft.com/office/powerpoint/2010/main" val="279857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052EB4-89F4-C0F7-9A08-D5F51A3BAA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40319858-4A4C-6FA3-4DC6-B91144794BE8}"/>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3F140C55-507E-89B3-86C3-80E4A3DE0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FC044B-7549-4735-9381-D740675F1630}" type="datetimeFigureOut">
              <a:rPr lang="en-AU" smtClean="0"/>
              <a:t>14/03/2025</a:t>
            </a:fld>
            <a:endParaRPr lang="en-AU"/>
          </a:p>
        </p:txBody>
      </p:sp>
      <p:sp>
        <p:nvSpPr>
          <p:cNvPr id="5" name="Footer Placeholder 4">
            <a:extLst>
              <a:ext uri="{FF2B5EF4-FFF2-40B4-BE49-F238E27FC236}">
                <a16:creationId xmlns:a16="http://schemas.microsoft.com/office/drawing/2014/main" id="{B8599DF6-356C-7294-6B36-A5C7296F71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6C94167F-CF0B-0577-7879-F1B7A0B3D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E6C071-002A-485E-87AD-6CF031D2E792}" type="slidenum">
              <a:rPr lang="en-AU" smtClean="0"/>
              <a:t>‹#›</a:t>
            </a:fld>
            <a:endParaRPr lang="en-AU"/>
          </a:p>
        </p:txBody>
      </p:sp>
    </p:spTree>
    <p:extLst>
      <p:ext uri="{BB962C8B-B14F-4D97-AF65-F5344CB8AC3E}">
        <p14:creationId xmlns:p14="http://schemas.microsoft.com/office/powerpoint/2010/main" val="116855641"/>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79" r:id="rId3"/>
    <p:sldLayoutId id="2147483681" r:id="rId4"/>
    <p:sldLayoutId id="2147483672" r:id="rId5"/>
    <p:sldLayoutId id="2147483673" r:id="rId6"/>
    <p:sldLayoutId id="2147483674" r:id="rId7"/>
    <p:sldLayoutId id="2147483675" r:id="rId8"/>
    <p:sldLayoutId id="2147483662" r:id="rId9"/>
    <p:sldLayoutId id="2147483678" r:id="rId10"/>
    <p:sldLayoutId id="2147483663" r:id="rId11"/>
    <p:sldLayoutId id="2147483664" r:id="rId12"/>
    <p:sldLayoutId id="2147483665" r:id="rId13"/>
    <p:sldLayoutId id="2147483666" r:id="rId14"/>
    <p:sldLayoutId id="2147483667" r:id="rId15"/>
    <p:sldLayoutId id="2147483676" r:id="rId16"/>
    <p:sldLayoutId id="2147483668" r:id="rId17"/>
    <p:sldLayoutId id="2147483669" r:id="rId18"/>
    <p:sldLayoutId id="2147483670" r:id="rId19"/>
    <p:sldLayoutId id="2147483680" r:id="rId20"/>
  </p:sldLayoutIdLst>
  <p:txStyles>
    <p:titleStyle>
      <a:lvl1pPr algn="l" defTabSz="914400" rtl="0" eaLnBrk="1" latinLnBrk="0" hangingPunct="1">
        <a:lnSpc>
          <a:spcPct val="100000"/>
        </a:lnSpc>
        <a:spcBef>
          <a:spcPct val="0"/>
        </a:spcBef>
        <a:buNone/>
        <a:defRPr sz="4400" kern="1200">
          <a:solidFill>
            <a:schemeClr val="tx1"/>
          </a:solidFill>
          <a:latin typeface="American Captain" pitchFamily="50" charset="0"/>
          <a:ea typeface="+mj-ea"/>
          <a:cs typeface="+mj-cs"/>
        </a:defRPr>
      </a:lvl1pPr>
    </p:titleStyle>
    <p:bodyStyle>
      <a:lvl1pPr marL="0" indent="0" algn="l" defTabSz="914400" rtl="0" eaLnBrk="1" latinLnBrk="0" hangingPunct="1">
        <a:lnSpc>
          <a:spcPct val="150000"/>
        </a:lnSpc>
        <a:spcBef>
          <a:spcPts val="0"/>
        </a:spcBef>
        <a:spcAft>
          <a:spcPts val="600"/>
        </a:spcAft>
        <a:buFont typeface="Arial" panose="020B0604020202020204" pitchFamily="34" charset="0"/>
        <a:buNone/>
        <a:defRPr sz="1400" kern="1200">
          <a:solidFill>
            <a:schemeClr val="accent2"/>
          </a:solidFill>
          <a:latin typeface="DM Sans" pitchFamily="2" charset="0"/>
          <a:ea typeface="+mn-ea"/>
          <a:cs typeface="+mn-cs"/>
        </a:defRPr>
      </a:lvl1pPr>
      <a:lvl2pPr marL="252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2pPr>
      <a:lvl3pPr marL="540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3pPr>
      <a:lvl4pPr marL="900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4pPr>
      <a:lvl5pPr marL="1224000" indent="-252000" algn="l" defTabSz="914400" rtl="0" eaLnBrk="1" latinLnBrk="0" hangingPunct="1">
        <a:lnSpc>
          <a:spcPct val="150000"/>
        </a:lnSpc>
        <a:spcBef>
          <a:spcPts val="0"/>
        </a:spcBef>
        <a:spcAft>
          <a:spcPts val="600"/>
        </a:spcAft>
        <a:buFont typeface="Arial" panose="020B0604020202020204" pitchFamily="34" charset="0"/>
        <a:buChar char="•"/>
        <a:defRPr sz="1400" kern="1200">
          <a:solidFill>
            <a:schemeClr val="accent2"/>
          </a:solidFill>
          <a:latin typeface="DM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59" userDrawn="1">
          <p15:clr>
            <a:srgbClr val="F26B43"/>
          </p15:clr>
        </p15:guide>
        <p15:guide id="2" pos="438" userDrawn="1">
          <p15:clr>
            <a:srgbClr val="F26B43"/>
          </p15:clr>
        </p15:guide>
        <p15:guide id="3" pos="7242" userDrawn="1">
          <p15:clr>
            <a:srgbClr val="F26B43"/>
          </p15:clr>
        </p15:guide>
        <p15:guide id="4" orient="horz" pos="75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jfif"/><Relationship Id="rId2" Type="http://schemas.openxmlformats.org/officeDocument/2006/relationships/image" Target="../media/image8.jpe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linkedin.com/posts/k-borchert_powerbi-charts-piecarts-activity-7302953558826532865-lHuj" TargetMode="External"/><Relationship Id="rId2" Type="http://schemas.openxmlformats.org/officeDocument/2006/relationships/image" Target="../media/image17.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98E00DA-5F7E-59C2-7332-02C14D8557A0}"/>
              </a:ext>
            </a:extLst>
          </p:cNvPr>
          <p:cNvSpPr>
            <a:spLocks noGrp="1"/>
          </p:cNvSpPr>
          <p:nvPr>
            <p:ph type="subTitle" idx="1"/>
          </p:nvPr>
        </p:nvSpPr>
        <p:spPr>
          <a:xfrm>
            <a:off x="778605" y="4005743"/>
            <a:ext cx="10953135" cy="1111948"/>
          </a:xfrm>
        </p:spPr>
        <p:txBody>
          <a:bodyPr/>
          <a:lstStyle/>
          <a:p>
            <a:pPr algn="ctr">
              <a:lnSpc>
                <a:spcPct val="150000"/>
              </a:lnSpc>
            </a:pPr>
            <a:r>
              <a:rPr lang="en-GB" sz="2400" dirty="0"/>
              <a:t>Why i</a:t>
            </a:r>
            <a:r>
              <a:rPr lang="en-GB" sz="2400" dirty="0">
                <a:solidFill>
                  <a:schemeClr val="bg1"/>
                </a:solidFill>
                <a:latin typeface="DM Sans" pitchFamily="2" charset="0"/>
              </a:rPr>
              <a:t>s it trendy to hate on pie charts?</a:t>
            </a:r>
          </a:p>
        </p:txBody>
      </p:sp>
      <p:sp>
        <p:nvSpPr>
          <p:cNvPr id="3" name="Title 2">
            <a:extLst>
              <a:ext uri="{FF2B5EF4-FFF2-40B4-BE49-F238E27FC236}">
                <a16:creationId xmlns:a16="http://schemas.microsoft.com/office/drawing/2014/main" id="{091A1CD8-3D84-D558-45D1-DDB0D1B5ECB8}"/>
              </a:ext>
            </a:extLst>
          </p:cNvPr>
          <p:cNvSpPr>
            <a:spLocks noGrp="1"/>
          </p:cNvSpPr>
          <p:nvPr>
            <p:ph type="ctrTitle"/>
          </p:nvPr>
        </p:nvSpPr>
        <p:spPr/>
        <p:txBody>
          <a:bodyPr/>
          <a:lstStyle/>
          <a:p>
            <a:r>
              <a:rPr lang="en-GB" sz="6000" dirty="0"/>
              <a:t>DUMB WAYS TO PIE</a:t>
            </a:r>
            <a:endParaRPr lang="en-AU" sz="6000" dirty="0">
              <a:solidFill>
                <a:schemeClr val="bg1"/>
              </a:solidFill>
              <a:latin typeface="American Captain" pitchFamily="50" charset="0"/>
            </a:endParaRPr>
          </a:p>
        </p:txBody>
      </p:sp>
    </p:spTree>
    <p:extLst>
      <p:ext uri="{BB962C8B-B14F-4D97-AF65-F5344CB8AC3E}">
        <p14:creationId xmlns:p14="http://schemas.microsoft.com/office/powerpoint/2010/main" val="401280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38901-333B-7336-DC8E-4ABA24B2A6C0}"/>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85B863E3-DAAE-1C9E-FD5F-9C14780D891D}"/>
              </a:ext>
            </a:extLst>
          </p:cNvPr>
          <p:cNvSpPr>
            <a:spLocks noGrp="1"/>
          </p:cNvSpPr>
          <p:nvPr>
            <p:ph type="ctrTitle"/>
          </p:nvPr>
        </p:nvSpPr>
        <p:spPr>
          <a:xfrm>
            <a:off x="689640" y="2921866"/>
            <a:ext cx="10528300" cy="1014267"/>
          </a:xfrm>
        </p:spPr>
        <p:txBody>
          <a:bodyPr/>
          <a:lstStyle/>
          <a:p>
            <a:r>
              <a:rPr lang="en-GB" sz="6600" dirty="0"/>
              <a:t>BUT 4 to 5 slices is ok, right?</a:t>
            </a:r>
          </a:p>
        </p:txBody>
      </p:sp>
    </p:spTree>
    <p:extLst>
      <p:ext uri="{BB962C8B-B14F-4D97-AF65-F5344CB8AC3E}">
        <p14:creationId xmlns:p14="http://schemas.microsoft.com/office/powerpoint/2010/main" val="5126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6FC726-D71B-2712-EF3A-7F6F3907805B}"/>
              </a:ext>
            </a:extLst>
          </p:cNvPr>
          <p:cNvPicPr>
            <a:picLocks noChangeAspect="1"/>
          </p:cNvPicPr>
          <p:nvPr/>
        </p:nvPicPr>
        <p:blipFill>
          <a:blip r:embed="rId3"/>
          <a:srcRect l="746" r="1613" b="-1"/>
          <a:stretch/>
        </p:blipFill>
        <p:spPr>
          <a:xfrm>
            <a:off x="608013" y="1439549"/>
            <a:ext cx="10975975" cy="4805675"/>
          </a:xfrm>
          <a:prstGeom prst="rect">
            <a:avLst/>
          </a:prstGeom>
          <a:noFill/>
        </p:spPr>
      </p:pic>
      <p:sp>
        <p:nvSpPr>
          <p:cNvPr id="3" name="Title 2">
            <a:extLst>
              <a:ext uri="{FF2B5EF4-FFF2-40B4-BE49-F238E27FC236}">
                <a16:creationId xmlns:a16="http://schemas.microsoft.com/office/drawing/2014/main" id="{5C5FD977-CAC8-A1D0-8759-CDD7AA7C6452}"/>
              </a:ext>
            </a:extLst>
          </p:cNvPr>
          <p:cNvSpPr>
            <a:spLocks noGrp="1"/>
          </p:cNvSpPr>
          <p:nvPr>
            <p:ph type="ctrTitle"/>
          </p:nvPr>
        </p:nvSpPr>
        <p:spPr>
          <a:xfrm>
            <a:off x="607540" y="416807"/>
            <a:ext cx="10976920" cy="584775"/>
          </a:xfrm>
        </p:spPr>
        <p:txBody>
          <a:bodyPr vert="horz" lIns="91440" tIns="45720" rIns="91440" bIns="45720" rtlCol="0" anchor="t">
            <a:normAutofit/>
          </a:bodyPr>
          <a:lstStyle/>
          <a:p>
            <a:r>
              <a:rPr lang="en-GB" dirty="0"/>
              <a:t>WHICH SLICE IS BIGGEST?</a:t>
            </a:r>
          </a:p>
        </p:txBody>
      </p:sp>
    </p:spTree>
    <p:extLst>
      <p:ext uri="{BB962C8B-B14F-4D97-AF65-F5344CB8AC3E}">
        <p14:creationId xmlns:p14="http://schemas.microsoft.com/office/powerpoint/2010/main" val="58834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2C2C3-C7F1-E849-F7AD-E9CDA63EA78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A4D95D6-3165-4D22-C75E-6EB82FA22F6D}"/>
              </a:ext>
            </a:extLst>
          </p:cNvPr>
          <p:cNvPicPr>
            <a:picLocks noChangeAspect="1"/>
          </p:cNvPicPr>
          <p:nvPr/>
        </p:nvPicPr>
        <p:blipFill>
          <a:blip r:embed="rId3"/>
          <a:srcRect l="746" r="1613" b="-1"/>
          <a:stretch/>
        </p:blipFill>
        <p:spPr>
          <a:xfrm>
            <a:off x="608013" y="1439549"/>
            <a:ext cx="10975975" cy="4805675"/>
          </a:xfrm>
          <a:prstGeom prst="rect">
            <a:avLst/>
          </a:prstGeom>
          <a:noFill/>
        </p:spPr>
      </p:pic>
      <p:sp>
        <p:nvSpPr>
          <p:cNvPr id="3" name="Title 2">
            <a:extLst>
              <a:ext uri="{FF2B5EF4-FFF2-40B4-BE49-F238E27FC236}">
                <a16:creationId xmlns:a16="http://schemas.microsoft.com/office/drawing/2014/main" id="{5FD2940C-CC61-C7F3-2300-CEB59C928A74}"/>
              </a:ext>
            </a:extLst>
          </p:cNvPr>
          <p:cNvSpPr>
            <a:spLocks noGrp="1"/>
          </p:cNvSpPr>
          <p:nvPr>
            <p:ph type="ctrTitle"/>
          </p:nvPr>
        </p:nvSpPr>
        <p:spPr>
          <a:xfrm>
            <a:off x="607540" y="416807"/>
            <a:ext cx="10976920" cy="584775"/>
          </a:xfrm>
        </p:spPr>
        <p:txBody>
          <a:bodyPr vert="horz" lIns="91440" tIns="45720" rIns="91440" bIns="45720" rtlCol="0" anchor="t">
            <a:normAutofit/>
          </a:bodyPr>
          <a:lstStyle/>
          <a:p>
            <a:r>
              <a:rPr lang="en-GB" dirty="0"/>
              <a:t>WHICH SLICE IS BIGGEST?</a:t>
            </a:r>
          </a:p>
        </p:txBody>
      </p:sp>
      <p:sp>
        <p:nvSpPr>
          <p:cNvPr id="2" name="TextBox 1">
            <a:extLst>
              <a:ext uri="{FF2B5EF4-FFF2-40B4-BE49-F238E27FC236}">
                <a16:creationId xmlns:a16="http://schemas.microsoft.com/office/drawing/2014/main" id="{ABA9410B-36D3-C544-7187-2D1F3F332E7D}"/>
              </a:ext>
            </a:extLst>
          </p:cNvPr>
          <p:cNvSpPr txBox="1"/>
          <p:nvPr/>
        </p:nvSpPr>
        <p:spPr>
          <a:xfrm>
            <a:off x="1642187" y="2612571"/>
            <a:ext cx="625151" cy="369332"/>
          </a:xfrm>
          <a:prstGeom prst="rect">
            <a:avLst/>
          </a:prstGeom>
          <a:noFill/>
        </p:spPr>
        <p:txBody>
          <a:bodyPr wrap="square" rtlCol="0">
            <a:spAutoFit/>
          </a:bodyPr>
          <a:lstStyle/>
          <a:p>
            <a:pPr algn="ctr"/>
            <a:r>
              <a:rPr lang="en-GB" dirty="0">
                <a:solidFill>
                  <a:schemeClr val="bg1"/>
                </a:solidFill>
              </a:rPr>
              <a:t>21%</a:t>
            </a:r>
          </a:p>
        </p:txBody>
      </p:sp>
      <p:sp>
        <p:nvSpPr>
          <p:cNvPr id="4" name="TextBox 3">
            <a:extLst>
              <a:ext uri="{FF2B5EF4-FFF2-40B4-BE49-F238E27FC236}">
                <a16:creationId xmlns:a16="http://schemas.microsoft.com/office/drawing/2014/main" id="{776468F6-1C23-69B1-8FE7-765440156B63}"/>
              </a:ext>
            </a:extLst>
          </p:cNvPr>
          <p:cNvSpPr txBox="1"/>
          <p:nvPr/>
        </p:nvSpPr>
        <p:spPr>
          <a:xfrm>
            <a:off x="2609522" y="2797237"/>
            <a:ext cx="691990" cy="369332"/>
          </a:xfrm>
          <a:prstGeom prst="rect">
            <a:avLst/>
          </a:prstGeom>
          <a:noFill/>
        </p:spPr>
        <p:txBody>
          <a:bodyPr wrap="square" rtlCol="0">
            <a:spAutoFit/>
          </a:bodyPr>
          <a:lstStyle/>
          <a:p>
            <a:pPr algn="ctr"/>
            <a:r>
              <a:rPr lang="en-GB" dirty="0">
                <a:solidFill>
                  <a:schemeClr val="bg1"/>
                </a:solidFill>
              </a:rPr>
              <a:t>20%</a:t>
            </a:r>
          </a:p>
        </p:txBody>
      </p:sp>
      <p:sp>
        <p:nvSpPr>
          <p:cNvPr id="5" name="TextBox 4">
            <a:extLst>
              <a:ext uri="{FF2B5EF4-FFF2-40B4-BE49-F238E27FC236}">
                <a16:creationId xmlns:a16="http://schemas.microsoft.com/office/drawing/2014/main" id="{EC0B487D-1A2A-A96C-E9DA-093F18B97072}"/>
              </a:ext>
            </a:extLst>
          </p:cNvPr>
          <p:cNvSpPr txBox="1"/>
          <p:nvPr/>
        </p:nvSpPr>
        <p:spPr>
          <a:xfrm>
            <a:off x="2724600" y="3691432"/>
            <a:ext cx="691990" cy="369332"/>
          </a:xfrm>
          <a:prstGeom prst="rect">
            <a:avLst/>
          </a:prstGeom>
          <a:noFill/>
        </p:spPr>
        <p:txBody>
          <a:bodyPr wrap="square" rtlCol="0">
            <a:spAutoFit/>
          </a:bodyPr>
          <a:lstStyle/>
          <a:p>
            <a:pPr algn="ctr"/>
            <a:r>
              <a:rPr lang="en-GB" dirty="0">
                <a:solidFill>
                  <a:schemeClr val="bg1"/>
                </a:solidFill>
              </a:rPr>
              <a:t>19%</a:t>
            </a:r>
          </a:p>
        </p:txBody>
      </p:sp>
      <p:sp>
        <p:nvSpPr>
          <p:cNvPr id="7" name="TextBox 6">
            <a:extLst>
              <a:ext uri="{FF2B5EF4-FFF2-40B4-BE49-F238E27FC236}">
                <a16:creationId xmlns:a16="http://schemas.microsoft.com/office/drawing/2014/main" id="{99D52F8F-97B9-43E2-1744-B5801C39D187}"/>
              </a:ext>
            </a:extLst>
          </p:cNvPr>
          <p:cNvSpPr txBox="1"/>
          <p:nvPr/>
        </p:nvSpPr>
        <p:spPr>
          <a:xfrm>
            <a:off x="1954762" y="4244231"/>
            <a:ext cx="691990" cy="369332"/>
          </a:xfrm>
          <a:prstGeom prst="rect">
            <a:avLst/>
          </a:prstGeom>
          <a:noFill/>
        </p:spPr>
        <p:txBody>
          <a:bodyPr wrap="square" rtlCol="0">
            <a:spAutoFit/>
          </a:bodyPr>
          <a:lstStyle/>
          <a:p>
            <a:pPr algn="ctr"/>
            <a:r>
              <a:rPr lang="en-GB" dirty="0">
                <a:solidFill>
                  <a:schemeClr val="bg1"/>
                </a:solidFill>
              </a:rPr>
              <a:t>18%</a:t>
            </a:r>
          </a:p>
        </p:txBody>
      </p:sp>
      <p:sp>
        <p:nvSpPr>
          <p:cNvPr id="8" name="TextBox 7">
            <a:extLst>
              <a:ext uri="{FF2B5EF4-FFF2-40B4-BE49-F238E27FC236}">
                <a16:creationId xmlns:a16="http://schemas.microsoft.com/office/drawing/2014/main" id="{46E9A15F-8DE9-9283-02C3-1B3208C96809}"/>
              </a:ext>
            </a:extLst>
          </p:cNvPr>
          <p:cNvSpPr txBox="1"/>
          <p:nvPr/>
        </p:nvSpPr>
        <p:spPr>
          <a:xfrm>
            <a:off x="1202884" y="3657720"/>
            <a:ext cx="691990" cy="369332"/>
          </a:xfrm>
          <a:prstGeom prst="rect">
            <a:avLst/>
          </a:prstGeom>
          <a:noFill/>
        </p:spPr>
        <p:txBody>
          <a:bodyPr wrap="square" rtlCol="0">
            <a:spAutoFit/>
          </a:bodyPr>
          <a:lstStyle/>
          <a:p>
            <a:pPr algn="ctr"/>
            <a:r>
              <a:rPr lang="en-GB" dirty="0">
                <a:solidFill>
                  <a:schemeClr val="bg1"/>
                </a:solidFill>
              </a:rPr>
              <a:t>22%</a:t>
            </a:r>
          </a:p>
        </p:txBody>
      </p:sp>
      <p:sp>
        <p:nvSpPr>
          <p:cNvPr id="9" name="TextBox 8">
            <a:extLst>
              <a:ext uri="{FF2B5EF4-FFF2-40B4-BE49-F238E27FC236}">
                <a16:creationId xmlns:a16="http://schemas.microsoft.com/office/drawing/2014/main" id="{CC3B7C38-8797-0F41-72C1-7AA421DF9634}"/>
              </a:ext>
            </a:extLst>
          </p:cNvPr>
          <p:cNvSpPr txBox="1"/>
          <p:nvPr/>
        </p:nvSpPr>
        <p:spPr>
          <a:xfrm>
            <a:off x="5404010" y="2726452"/>
            <a:ext cx="691990" cy="369332"/>
          </a:xfrm>
          <a:prstGeom prst="rect">
            <a:avLst/>
          </a:prstGeom>
          <a:noFill/>
        </p:spPr>
        <p:txBody>
          <a:bodyPr wrap="square" rtlCol="0">
            <a:spAutoFit/>
          </a:bodyPr>
          <a:lstStyle/>
          <a:p>
            <a:pPr algn="ctr"/>
            <a:r>
              <a:rPr lang="en-GB" dirty="0">
                <a:solidFill>
                  <a:schemeClr val="bg1"/>
                </a:solidFill>
              </a:rPr>
              <a:t>26%</a:t>
            </a:r>
          </a:p>
        </p:txBody>
      </p:sp>
      <p:sp>
        <p:nvSpPr>
          <p:cNvPr id="10" name="TextBox 9">
            <a:extLst>
              <a:ext uri="{FF2B5EF4-FFF2-40B4-BE49-F238E27FC236}">
                <a16:creationId xmlns:a16="http://schemas.microsoft.com/office/drawing/2014/main" id="{635BEAB4-4026-7708-6B47-460AB2354BA6}"/>
              </a:ext>
            </a:extLst>
          </p:cNvPr>
          <p:cNvSpPr txBox="1"/>
          <p:nvPr/>
        </p:nvSpPr>
        <p:spPr>
          <a:xfrm>
            <a:off x="6582778" y="3056138"/>
            <a:ext cx="691990" cy="369332"/>
          </a:xfrm>
          <a:prstGeom prst="rect">
            <a:avLst/>
          </a:prstGeom>
          <a:noFill/>
        </p:spPr>
        <p:txBody>
          <a:bodyPr wrap="square" rtlCol="0">
            <a:spAutoFit/>
          </a:bodyPr>
          <a:lstStyle/>
          <a:p>
            <a:pPr algn="ctr"/>
            <a:r>
              <a:rPr lang="en-GB" dirty="0">
                <a:solidFill>
                  <a:schemeClr val="bg1"/>
                </a:solidFill>
              </a:rPr>
              <a:t>27%</a:t>
            </a:r>
          </a:p>
        </p:txBody>
      </p:sp>
      <p:sp>
        <p:nvSpPr>
          <p:cNvPr id="11" name="TextBox 10">
            <a:extLst>
              <a:ext uri="{FF2B5EF4-FFF2-40B4-BE49-F238E27FC236}">
                <a16:creationId xmlns:a16="http://schemas.microsoft.com/office/drawing/2014/main" id="{3B694FE1-C698-5B79-0DC4-FB1E3AC0F15A}"/>
              </a:ext>
            </a:extLst>
          </p:cNvPr>
          <p:cNvSpPr txBox="1"/>
          <p:nvPr/>
        </p:nvSpPr>
        <p:spPr>
          <a:xfrm>
            <a:off x="6096000" y="4100926"/>
            <a:ext cx="691990" cy="369332"/>
          </a:xfrm>
          <a:prstGeom prst="rect">
            <a:avLst/>
          </a:prstGeom>
          <a:noFill/>
        </p:spPr>
        <p:txBody>
          <a:bodyPr wrap="square" rtlCol="0">
            <a:spAutoFit/>
          </a:bodyPr>
          <a:lstStyle/>
          <a:p>
            <a:pPr algn="ctr"/>
            <a:r>
              <a:rPr lang="en-GB" dirty="0">
                <a:solidFill>
                  <a:schemeClr val="bg1"/>
                </a:solidFill>
              </a:rPr>
              <a:t>24%</a:t>
            </a:r>
          </a:p>
        </p:txBody>
      </p:sp>
      <p:sp>
        <p:nvSpPr>
          <p:cNvPr id="12" name="TextBox 11">
            <a:extLst>
              <a:ext uri="{FF2B5EF4-FFF2-40B4-BE49-F238E27FC236}">
                <a16:creationId xmlns:a16="http://schemas.microsoft.com/office/drawing/2014/main" id="{DB912273-1EDD-C705-AE83-4C7EDB662DFC}"/>
              </a:ext>
            </a:extLst>
          </p:cNvPr>
          <p:cNvSpPr txBox="1"/>
          <p:nvPr/>
        </p:nvSpPr>
        <p:spPr>
          <a:xfrm>
            <a:off x="5070456" y="3731594"/>
            <a:ext cx="691990" cy="369332"/>
          </a:xfrm>
          <a:prstGeom prst="rect">
            <a:avLst/>
          </a:prstGeom>
          <a:noFill/>
        </p:spPr>
        <p:txBody>
          <a:bodyPr wrap="square" rtlCol="0">
            <a:spAutoFit/>
          </a:bodyPr>
          <a:lstStyle/>
          <a:p>
            <a:pPr algn="ctr"/>
            <a:r>
              <a:rPr lang="en-GB" dirty="0">
                <a:solidFill>
                  <a:schemeClr val="bg1"/>
                </a:solidFill>
              </a:rPr>
              <a:t>23%</a:t>
            </a:r>
          </a:p>
        </p:txBody>
      </p:sp>
      <p:sp>
        <p:nvSpPr>
          <p:cNvPr id="13" name="TextBox 12">
            <a:extLst>
              <a:ext uri="{FF2B5EF4-FFF2-40B4-BE49-F238E27FC236}">
                <a16:creationId xmlns:a16="http://schemas.microsoft.com/office/drawing/2014/main" id="{9343B013-E4C2-A9D5-FF59-EE4F50731461}"/>
              </a:ext>
            </a:extLst>
          </p:cNvPr>
          <p:cNvSpPr txBox="1"/>
          <p:nvPr/>
        </p:nvSpPr>
        <p:spPr>
          <a:xfrm>
            <a:off x="10007112" y="2661896"/>
            <a:ext cx="691990" cy="369332"/>
          </a:xfrm>
          <a:prstGeom prst="rect">
            <a:avLst/>
          </a:prstGeom>
          <a:noFill/>
        </p:spPr>
        <p:txBody>
          <a:bodyPr wrap="square" rtlCol="0">
            <a:spAutoFit/>
          </a:bodyPr>
          <a:lstStyle/>
          <a:p>
            <a:pPr algn="ctr"/>
            <a:r>
              <a:rPr lang="en-GB" dirty="0">
                <a:solidFill>
                  <a:schemeClr val="bg1"/>
                </a:solidFill>
              </a:rPr>
              <a:t>32%</a:t>
            </a:r>
          </a:p>
        </p:txBody>
      </p:sp>
      <p:sp>
        <p:nvSpPr>
          <p:cNvPr id="14" name="TextBox 13">
            <a:extLst>
              <a:ext uri="{FF2B5EF4-FFF2-40B4-BE49-F238E27FC236}">
                <a16:creationId xmlns:a16="http://schemas.microsoft.com/office/drawing/2014/main" id="{22E8D4B3-8C93-2778-17B2-70691018D0E3}"/>
              </a:ext>
            </a:extLst>
          </p:cNvPr>
          <p:cNvSpPr txBox="1"/>
          <p:nvPr/>
        </p:nvSpPr>
        <p:spPr>
          <a:xfrm>
            <a:off x="8934092" y="3540679"/>
            <a:ext cx="691990" cy="369332"/>
          </a:xfrm>
          <a:prstGeom prst="rect">
            <a:avLst/>
          </a:prstGeom>
          <a:noFill/>
        </p:spPr>
        <p:txBody>
          <a:bodyPr wrap="square" rtlCol="0">
            <a:spAutoFit/>
          </a:bodyPr>
          <a:lstStyle/>
          <a:p>
            <a:pPr algn="ctr"/>
            <a:r>
              <a:rPr lang="en-GB" dirty="0">
                <a:solidFill>
                  <a:schemeClr val="bg1"/>
                </a:solidFill>
              </a:rPr>
              <a:t>35%</a:t>
            </a:r>
          </a:p>
        </p:txBody>
      </p:sp>
      <p:sp>
        <p:nvSpPr>
          <p:cNvPr id="15" name="TextBox 14">
            <a:extLst>
              <a:ext uri="{FF2B5EF4-FFF2-40B4-BE49-F238E27FC236}">
                <a16:creationId xmlns:a16="http://schemas.microsoft.com/office/drawing/2014/main" id="{57BA2FFF-4A54-775F-1E4D-2CE5003D33D5}"/>
              </a:ext>
            </a:extLst>
          </p:cNvPr>
          <p:cNvSpPr txBox="1"/>
          <p:nvPr/>
        </p:nvSpPr>
        <p:spPr>
          <a:xfrm>
            <a:off x="10308803" y="3916260"/>
            <a:ext cx="691990" cy="369332"/>
          </a:xfrm>
          <a:prstGeom prst="rect">
            <a:avLst/>
          </a:prstGeom>
          <a:noFill/>
        </p:spPr>
        <p:txBody>
          <a:bodyPr wrap="square" rtlCol="0">
            <a:spAutoFit/>
          </a:bodyPr>
          <a:lstStyle/>
          <a:p>
            <a:pPr algn="ctr"/>
            <a:r>
              <a:rPr lang="en-GB" dirty="0">
                <a:solidFill>
                  <a:schemeClr val="bg1"/>
                </a:solidFill>
              </a:rPr>
              <a:t>33%</a:t>
            </a:r>
          </a:p>
        </p:txBody>
      </p:sp>
    </p:spTree>
    <p:extLst>
      <p:ext uri="{BB962C8B-B14F-4D97-AF65-F5344CB8AC3E}">
        <p14:creationId xmlns:p14="http://schemas.microsoft.com/office/powerpoint/2010/main" val="53153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B65E7-98E2-B6FD-A915-1861741FFDD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893CE35-2F44-FB8A-284F-23704A4FB792}"/>
              </a:ext>
            </a:extLst>
          </p:cNvPr>
          <p:cNvPicPr>
            <a:picLocks noChangeAspect="1"/>
          </p:cNvPicPr>
          <p:nvPr/>
        </p:nvPicPr>
        <p:blipFill>
          <a:blip r:embed="rId3"/>
          <a:srcRect l="746" r="1613" b="-1"/>
          <a:stretch/>
        </p:blipFill>
        <p:spPr>
          <a:xfrm>
            <a:off x="608013" y="1439549"/>
            <a:ext cx="10975975" cy="4805675"/>
          </a:xfrm>
          <a:prstGeom prst="rect">
            <a:avLst/>
          </a:prstGeom>
          <a:noFill/>
        </p:spPr>
      </p:pic>
      <p:sp>
        <p:nvSpPr>
          <p:cNvPr id="3" name="Title 2">
            <a:extLst>
              <a:ext uri="{FF2B5EF4-FFF2-40B4-BE49-F238E27FC236}">
                <a16:creationId xmlns:a16="http://schemas.microsoft.com/office/drawing/2014/main" id="{5D8DFBD8-4C0A-83AB-ED69-8E86DAE0F186}"/>
              </a:ext>
            </a:extLst>
          </p:cNvPr>
          <p:cNvSpPr>
            <a:spLocks noGrp="1"/>
          </p:cNvSpPr>
          <p:nvPr>
            <p:ph type="ctrTitle"/>
          </p:nvPr>
        </p:nvSpPr>
        <p:spPr>
          <a:xfrm>
            <a:off x="607540" y="416807"/>
            <a:ext cx="10976920" cy="584775"/>
          </a:xfrm>
        </p:spPr>
        <p:txBody>
          <a:bodyPr vert="horz" lIns="91440" tIns="45720" rIns="91440" bIns="45720" rtlCol="0" anchor="t">
            <a:normAutofit/>
          </a:bodyPr>
          <a:lstStyle/>
          <a:p>
            <a:r>
              <a:rPr lang="en-GB" dirty="0"/>
              <a:t>WHICH SLICE IS BIGGEST?</a:t>
            </a:r>
          </a:p>
        </p:txBody>
      </p:sp>
      <p:sp>
        <p:nvSpPr>
          <p:cNvPr id="2" name="TextBox 1">
            <a:extLst>
              <a:ext uri="{FF2B5EF4-FFF2-40B4-BE49-F238E27FC236}">
                <a16:creationId xmlns:a16="http://schemas.microsoft.com/office/drawing/2014/main" id="{76280F50-1570-0CEB-AB07-CDF2C227020E}"/>
              </a:ext>
            </a:extLst>
          </p:cNvPr>
          <p:cNvSpPr txBox="1"/>
          <p:nvPr/>
        </p:nvSpPr>
        <p:spPr>
          <a:xfrm>
            <a:off x="1642187" y="2612571"/>
            <a:ext cx="625151" cy="369332"/>
          </a:xfrm>
          <a:prstGeom prst="rect">
            <a:avLst/>
          </a:prstGeom>
          <a:noFill/>
        </p:spPr>
        <p:txBody>
          <a:bodyPr wrap="square" rtlCol="0">
            <a:spAutoFit/>
          </a:bodyPr>
          <a:lstStyle/>
          <a:p>
            <a:pPr algn="ctr"/>
            <a:r>
              <a:rPr lang="en-GB" dirty="0">
                <a:solidFill>
                  <a:schemeClr val="bg1"/>
                </a:solidFill>
              </a:rPr>
              <a:t>21%</a:t>
            </a:r>
          </a:p>
        </p:txBody>
      </p:sp>
      <p:sp>
        <p:nvSpPr>
          <p:cNvPr id="4" name="TextBox 3">
            <a:extLst>
              <a:ext uri="{FF2B5EF4-FFF2-40B4-BE49-F238E27FC236}">
                <a16:creationId xmlns:a16="http://schemas.microsoft.com/office/drawing/2014/main" id="{41527BE9-3115-1C87-9772-EFBE31CAC3CB}"/>
              </a:ext>
            </a:extLst>
          </p:cNvPr>
          <p:cNvSpPr txBox="1"/>
          <p:nvPr/>
        </p:nvSpPr>
        <p:spPr>
          <a:xfrm>
            <a:off x="2609522" y="2797237"/>
            <a:ext cx="691990" cy="369332"/>
          </a:xfrm>
          <a:prstGeom prst="rect">
            <a:avLst/>
          </a:prstGeom>
          <a:noFill/>
        </p:spPr>
        <p:txBody>
          <a:bodyPr wrap="square" rtlCol="0">
            <a:spAutoFit/>
          </a:bodyPr>
          <a:lstStyle/>
          <a:p>
            <a:pPr algn="ctr"/>
            <a:r>
              <a:rPr lang="en-GB" dirty="0">
                <a:solidFill>
                  <a:schemeClr val="bg1"/>
                </a:solidFill>
              </a:rPr>
              <a:t>20%</a:t>
            </a:r>
          </a:p>
        </p:txBody>
      </p:sp>
      <p:sp>
        <p:nvSpPr>
          <p:cNvPr id="5" name="TextBox 4">
            <a:extLst>
              <a:ext uri="{FF2B5EF4-FFF2-40B4-BE49-F238E27FC236}">
                <a16:creationId xmlns:a16="http://schemas.microsoft.com/office/drawing/2014/main" id="{8FB49ED2-A2FB-F820-875E-ACC2BAF18521}"/>
              </a:ext>
            </a:extLst>
          </p:cNvPr>
          <p:cNvSpPr txBox="1"/>
          <p:nvPr/>
        </p:nvSpPr>
        <p:spPr>
          <a:xfrm>
            <a:off x="2724600" y="3691432"/>
            <a:ext cx="691990" cy="369332"/>
          </a:xfrm>
          <a:prstGeom prst="rect">
            <a:avLst/>
          </a:prstGeom>
          <a:noFill/>
        </p:spPr>
        <p:txBody>
          <a:bodyPr wrap="square" rtlCol="0">
            <a:spAutoFit/>
          </a:bodyPr>
          <a:lstStyle/>
          <a:p>
            <a:pPr algn="ctr"/>
            <a:r>
              <a:rPr lang="en-GB" dirty="0">
                <a:solidFill>
                  <a:schemeClr val="bg1"/>
                </a:solidFill>
              </a:rPr>
              <a:t>19%</a:t>
            </a:r>
          </a:p>
        </p:txBody>
      </p:sp>
      <p:sp>
        <p:nvSpPr>
          <p:cNvPr id="7" name="TextBox 6">
            <a:extLst>
              <a:ext uri="{FF2B5EF4-FFF2-40B4-BE49-F238E27FC236}">
                <a16:creationId xmlns:a16="http://schemas.microsoft.com/office/drawing/2014/main" id="{FC98499B-07D5-C1C1-98D3-2F18321F8E5D}"/>
              </a:ext>
            </a:extLst>
          </p:cNvPr>
          <p:cNvSpPr txBox="1"/>
          <p:nvPr/>
        </p:nvSpPr>
        <p:spPr>
          <a:xfrm>
            <a:off x="1954762" y="4244231"/>
            <a:ext cx="691990" cy="369332"/>
          </a:xfrm>
          <a:prstGeom prst="rect">
            <a:avLst/>
          </a:prstGeom>
          <a:noFill/>
        </p:spPr>
        <p:txBody>
          <a:bodyPr wrap="square" rtlCol="0">
            <a:spAutoFit/>
          </a:bodyPr>
          <a:lstStyle/>
          <a:p>
            <a:pPr algn="ctr"/>
            <a:r>
              <a:rPr lang="en-GB" dirty="0">
                <a:solidFill>
                  <a:schemeClr val="bg1"/>
                </a:solidFill>
              </a:rPr>
              <a:t>18%</a:t>
            </a:r>
          </a:p>
        </p:txBody>
      </p:sp>
      <p:sp>
        <p:nvSpPr>
          <p:cNvPr id="8" name="TextBox 7">
            <a:extLst>
              <a:ext uri="{FF2B5EF4-FFF2-40B4-BE49-F238E27FC236}">
                <a16:creationId xmlns:a16="http://schemas.microsoft.com/office/drawing/2014/main" id="{6C86C7AB-3780-516A-806A-9254BA04C284}"/>
              </a:ext>
            </a:extLst>
          </p:cNvPr>
          <p:cNvSpPr txBox="1"/>
          <p:nvPr/>
        </p:nvSpPr>
        <p:spPr>
          <a:xfrm>
            <a:off x="1202884" y="3657720"/>
            <a:ext cx="691990" cy="369332"/>
          </a:xfrm>
          <a:prstGeom prst="rect">
            <a:avLst/>
          </a:prstGeom>
          <a:noFill/>
        </p:spPr>
        <p:txBody>
          <a:bodyPr wrap="square" rtlCol="0">
            <a:spAutoFit/>
          </a:bodyPr>
          <a:lstStyle/>
          <a:p>
            <a:pPr algn="ctr"/>
            <a:r>
              <a:rPr lang="en-GB" dirty="0">
                <a:solidFill>
                  <a:schemeClr val="bg1"/>
                </a:solidFill>
              </a:rPr>
              <a:t>22%</a:t>
            </a:r>
          </a:p>
        </p:txBody>
      </p:sp>
      <p:sp>
        <p:nvSpPr>
          <p:cNvPr id="9" name="TextBox 8">
            <a:extLst>
              <a:ext uri="{FF2B5EF4-FFF2-40B4-BE49-F238E27FC236}">
                <a16:creationId xmlns:a16="http://schemas.microsoft.com/office/drawing/2014/main" id="{FDBCCAD5-3BE6-9085-9341-68FD26EF68D7}"/>
              </a:ext>
            </a:extLst>
          </p:cNvPr>
          <p:cNvSpPr txBox="1"/>
          <p:nvPr/>
        </p:nvSpPr>
        <p:spPr>
          <a:xfrm>
            <a:off x="5404010" y="2726452"/>
            <a:ext cx="691990" cy="369332"/>
          </a:xfrm>
          <a:prstGeom prst="rect">
            <a:avLst/>
          </a:prstGeom>
          <a:noFill/>
        </p:spPr>
        <p:txBody>
          <a:bodyPr wrap="square" rtlCol="0">
            <a:spAutoFit/>
          </a:bodyPr>
          <a:lstStyle/>
          <a:p>
            <a:pPr algn="ctr"/>
            <a:r>
              <a:rPr lang="en-GB" dirty="0">
                <a:solidFill>
                  <a:schemeClr val="bg1"/>
                </a:solidFill>
              </a:rPr>
              <a:t>26%</a:t>
            </a:r>
          </a:p>
        </p:txBody>
      </p:sp>
      <p:sp>
        <p:nvSpPr>
          <p:cNvPr id="10" name="TextBox 9">
            <a:extLst>
              <a:ext uri="{FF2B5EF4-FFF2-40B4-BE49-F238E27FC236}">
                <a16:creationId xmlns:a16="http://schemas.microsoft.com/office/drawing/2014/main" id="{A813A4CE-BD04-4F97-E871-C0E680D17FD7}"/>
              </a:ext>
            </a:extLst>
          </p:cNvPr>
          <p:cNvSpPr txBox="1"/>
          <p:nvPr/>
        </p:nvSpPr>
        <p:spPr>
          <a:xfrm>
            <a:off x="6582778" y="3056138"/>
            <a:ext cx="691990" cy="369332"/>
          </a:xfrm>
          <a:prstGeom prst="rect">
            <a:avLst/>
          </a:prstGeom>
          <a:noFill/>
        </p:spPr>
        <p:txBody>
          <a:bodyPr wrap="square" rtlCol="0">
            <a:spAutoFit/>
          </a:bodyPr>
          <a:lstStyle/>
          <a:p>
            <a:pPr algn="ctr"/>
            <a:r>
              <a:rPr lang="en-GB" dirty="0">
                <a:solidFill>
                  <a:schemeClr val="bg1"/>
                </a:solidFill>
              </a:rPr>
              <a:t>27%</a:t>
            </a:r>
          </a:p>
        </p:txBody>
      </p:sp>
      <p:sp>
        <p:nvSpPr>
          <p:cNvPr id="11" name="TextBox 10">
            <a:extLst>
              <a:ext uri="{FF2B5EF4-FFF2-40B4-BE49-F238E27FC236}">
                <a16:creationId xmlns:a16="http://schemas.microsoft.com/office/drawing/2014/main" id="{A1F0A3CC-E384-FF6F-9EE8-7128169DA3F6}"/>
              </a:ext>
            </a:extLst>
          </p:cNvPr>
          <p:cNvSpPr txBox="1"/>
          <p:nvPr/>
        </p:nvSpPr>
        <p:spPr>
          <a:xfrm>
            <a:off x="6096000" y="4100926"/>
            <a:ext cx="691990" cy="369332"/>
          </a:xfrm>
          <a:prstGeom prst="rect">
            <a:avLst/>
          </a:prstGeom>
          <a:noFill/>
        </p:spPr>
        <p:txBody>
          <a:bodyPr wrap="square" rtlCol="0">
            <a:spAutoFit/>
          </a:bodyPr>
          <a:lstStyle/>
          <a:p>
            <a:pPr algn="ctr"/>
            <a:r>
              <a:rPr lang="en-GB" dirty="0">
                <a:solidFill>
                  <a:schemeClr val="bg1"/>
                </a:solidFill>
              </a:rPr>
              <a:t>24%</a:t>
            </a:r>
          </a:p>
        </p:txBody>
      </p:sp>
      <p:sp>
        <p:nvSpPr>
          <p:cNvPr id="12" name="TextBox 11">
            <a:extLst>
              <a:ext uri="{FF2B5EF4-FFF2-40B4-BE49-F238E27FC236}">
                <a16:creationId xmlns:a16="http://schemas.microsoft.com/office/drawing/2014/main" id="{D8A4C1D5-3567-426C-E0CA-FC9624E7977A}"/>
              </a:ext>
            </a:extLst>
          </p:cNvPr>
          <p:cNvSpPr txBox="1"/>
          <p:nvPr/>
        </p:nvSpPr>
        <p:spPr>
          <a:xfrm>
            <a:off x="5070456" y="3731594"/>
            <a:ext cx="691990" cy="369332"/>
          </a:xfrm>
          <a:prstGeom prst="rect">
            <a:avLst/>
          </a:prstGeom>
          <a:noFill/>
        </p:spPr>
        <p:txBody>
          <a:bodyPr wrap="square" rtlCol="0">
            <a:spAutoFit/>
          </a:bodyPr>
          <a:lstStyle/>
          <a:p>
            <a:pPr algn="ctr"/>
            <a:r>
              <a:rPr lang="en-GB" dirty="0">
                <a:solidFill>
                  <a:schemeClr val="bg1"/>
                </a:solidFill>
              </a:rPr>
              <a:t>23%</a:t>
            </a:r>
          </a:p>
        </p:txBody>
      </p:sp>
      <p:sp>
        <p:nvSpPr>
          <p:cNvPr id="13" name="TextBox 12">
            <a:extLst>
              <a:ext uri="{FF2B5EF4-FFF2-40B4-BE49-F238E27FC236}">
                <a16:creationId xmlns:a16="http://schemas.microsoft.com/office/drawing/2014/main" id="{D028F4BA-9EBF-1839-4266-B3E79DA3208A}"/>
              </a:ext>
            </a:extLst>
          </p:cNvPr>
          <p:cNvSpPr txBox="1"/>
          <p:nvPr/>
        </p:nvSpPr>
        <p:spPr>
          <a:xfrm>
            <a:off x="10007112" y="2661896"/>
            <a:ext cx="691990" cy="369332"/>
          </a:xfrm>
          <a:prstGeom prst="rect">
            <a:avLst/>
          </a:prstGeom>
          <a:noFill/>
        </p:spPr>
        <p:txBody>
          <a:bodyPr wrap="square" rtlCol="0">
            <a:spAutoFit/>
          </a:bodyPr>
          <a:lstStyle/>
          <a:p>
            <a:pPr algn="ctr"/>
            <a:r>
              <a:rPr lang="en-GB" dirty="0">
                <a:solidFill>
                  <a:schemeClr val="bg1"/>
                </a:solidFill>
              </a:rPr>
              <a:t>32%</a:t>
            </a:r>
          </a:p>
        </p:txBody>
      </p:sp>
      <p:sp>
        <p:nvSpPr>
          <p:cNvPr id="14" name="TextBox 13">
            <a:extLst>
              <a:ext uri="{FF2B5EF4-FFF2-40B4-BE49-F238E27FC236}">
                <a16:creationId xmlns:a16="http://schemas.microsoft.com/office/drawing/2014/main" id="{0DDCBBF6-C94B-6314-5B7C-9A67FC6C00FE}"/>
              </a:ext>
            </a:extLst>
          </p:cNvPr>
          <p:cNvSpPr txBox="1"/>
          <p:nvPr/>
        </p:nvSpPr>
        <p:spPr>
          <a:xfrm>
            <a:off x="8934092" y="3540679"/>
            <a:ext cx="691990" cy="369332"/>
          </a:xfrm>
          <a:prstGeom prst="rect">
            <a:avLst/>
          </a:prstGeom>
          <a:noFill/>
        </p:spPr>
        <p:txBody>
          <a:bodyPr wrap="square" rtlCol="0">
            <a:spAutoFit/>
          </a:bodyPr>
          <a:lstStyle/>
          <a:p>
            <a:pPr algn="ctr"/>
            <a:r>
              <a:rPr lang="en-GB" dirty="0">
                <a:solidFill>
                  <a:schemeClr val="bg1"/>
                </a:solidFill>
              </a:rPr>
              <a:t>35%</a:t>
            </a:r>
          </a:p>
        </p:txBody>
      </p:sp>
      <p:sp>
        <p:nvSpPr>
          <p:cNvPr id="15" name="TextBox 14">
            <a:extLst>
              <a:ext uri="{FF2B5EF4-FFF2-40B4-BE49-F238E27FC236}">
                <a16:creationId xmlns:a16="http://schemas.microsoft.com/office/drawing/2014/main" id="{12D29AE8-D0CD-4B41-1C28-524D22B8CF65}"/>
              </a:ext>
            </a:extLst>
          </p:cNvPr>
          <p:cNvSpPr txBox="1"/>
          <p:nvPr/>
        </p:nvSpPr>
        <p:spPr>
          <a:xfrm>
            <a:off x="10308803" y="3916260"/>
            <a:ext cx="691990" cy="369332"/>
          </a:xfrm>
          <a:prstGeom prst="rect">
            <a:avLst/>
          </a:prstGeom>
          <a:noFill/>
        </p:spPr>
        <p:txBody>
          <a:bodyPr wrap="square" rtlCol="0">
            <a:spAutoFit/>
          </a:bodyPr>
          <a:lstStyle/>
          <a:p>
            <a:pPr algn="ctr"/>
            <a:r>
              <a:rPr lang="en-GB" dirty="0">
                <a:solidFill>
                  <a:schemeClr val="bg1"/>
                </a:solidFill>
              </a:rPr>
              <a:t>33%</a:t>
            </a:r>
          </a:p>
        </p:txBody>
      </p:sp>
    </p:spTree>
    <p:extLst>
      <p:ext uri="{BB962C8B-B14F-4D97-AF65-F5344CB8AC3E}">
        <p14:creationId xmlns:p14="http://schemas.microsoft.com/office/powerpoint/2010/main" val="300147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F4436-803D-1BF3-221D-15B22BF948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ADACBB-B4F3-5246-C0FD-52CB9884C2DD}"/>
              </a:ext>
            </a:extLst>
          </p:cNvPr>
          <p:cNvSpPr>
            <a:spLocks noGrp="1"/>
          </p:cNvSpPr>
          <p:nvPr>
            <p:ph type="ctrTitle"/>
          </p:nvPr>
        </p:nvSpPr>
        <p:spPr>
          <a:xfrm>
            <a:off x="607540" y="416807"/>
            <a:ext cx="10976920" cy="584775"/>
          </a:xfrm>
        </p:spPr>
        <p:txBody>
          <a:bodyPr vert="horz" lIns="91440" tIns="45720" rIns="91440" bIns="45720" rtlCol="0" anchor="t">
            <a:normAutofit/>
          </a:bodyPr>
          <a:lstStyle/>
          <a:p>
            <a:r>
              <a:rPr lang="en-GB" dirty="0"/>
              <a:t>WHICH SLICE IS BIGGEST?</a:t>
            </a:r>
          </a:p>
        </p:txBody>
      </p:sp>
      <p:sp>
        <p:nvSpPr>
          <p:cNvPr id="2" name="TextBox 1">
            <a:extLst>
              <a:ext uri="{FF2B5EF4-FFF2-40B4-BE49-F238E27FC236}">
                <a16:creationId xmlns:a16="http://schemas.microsoft.com/office/drawing/2014/main" id="{31D9169E-1695-F7D7-AF99-6DB7860D62F6}"/>
              </a:ext>
            </a:extLst>
          </p:cNvPr>
          <p:cNvSpPr txBox="1"/>
          <p:nvPr/>
        </p:nvSpPr>
        <p:spPr>
          <a:xfrm>
            <a:off x="2955517" y="6499196"/>
            <a:ext cx="625151" cy="369332"/>
          </a:xfrm>
          <a:prstGeom prst="rect">
            <a:avLst/>
          </a:prstGeom>
          <a:noFill/>
        </p:spPr>
        <p:txBody>
          <a:bodyPr wrap="square" rtlCol="0">
            <a:spAutoFit/>
          </a:bodyPr>
          <a:lstStyle/>
          <a:p>
            <a:pPr algn="ctr"/>
            <a:r>
              <a:rPr lang="en-GB" dirty="0">
                <a:solidFill>
                  <a:schemeClr val="bg1"/>
                </a:solidFill>
              </a:rPr>
              <a:t>21%</a:t>
            </a:r>
          </a:p>
        </p:txBody>
      </p:sp>
      <p:sp>
        <p:nvSpPr>
          <p:cNvPr id="7" name="TextBox 6">
            <a:extLst>
              <a:ext uri="{FF2B5EF4-FFF2-40B4-BE49-F238E27FC236}">
                <a16:creationId xmlns:a16="http://schemas.microsoft.com/office/drawing/2014/main" id="{F2B8AF02-C7D5-13C3-FC43-D6EE09BBD669}"/>
              </a:ext>
            </a:extLst>
          </p:cNvPr>
          <p:cNvSpPr txBox="1"/>
          <p:nvPr/>
        </p:nvSpPr>
        <p:spPr>
          <a:xfrm>
            <a:off x="4041741" y="6488668"/>
            <a:ext cx="691990" cy="369332"/>
          </a:xfrm>
          <a:prstGeom prst="rect">
            <a:avLst/>
          </a:prstGeom>
          <a:noFill/>
        </p:spPr>
        <p:txBody>
          <a:bodyPr wrap="square" rtlCol="0">
            <a:spAutoFit/>
          </a:bodyPr>
          <a:lstStyle/>
          <a:p>
            <a:pPr algn="ctr"/>
            <a:r>
              <a:rPr lang="en-GB" dirty="0">
                <a:solidFill>
                  <a:schemeClr val="bg1"/>
                </a:solidFill>
              </a:rPr>
              <a:t>18%</a:t>
            </a:r>
          </a:p>
        </p:txBody>
      </p:sp>
      <p:pic>
        <p:nvPicPr>
          <p:cNvPr id="19" name="Picture 18">
            <a:extLst>
              <a:ext uri="{FF2B5EF4-FFF2-40B4-BE49-F238E27FC236}">
                <a16:creationId xmlns:a16="http://schemas.microsoft.com/office/drawing/2014/main" id="{33DB5140-A481-F09A-6698-C673E009809C}"/>
              </a:ext>
            </a:extLst>
          </p:cNvPr>
          <p:cNvPicPr>
            <a:picLocks noChangeAspect="1"/>
          </p:cNvPicPr>
          <p:nvPr/>
        </p:nvPicPr>
        <p:blipFill>
          <a:blip r:embed="rId3"/>
          <a:stretch>
            <a:fillRect/>
          </a:stretch>
        </p:blipFill>
        <p:spPr>
          <a:xfrm>
            <a:off x="967551" y="1001582"/>
            <a:ext cx="10256898" cy="5149836"/>
          </a:xfrm>
          <a:prstGeom prst="rect">
            <a:avLst/>
          </a:prstGeom>
        </p:spPr>
      </p:pic>
    </p:spTree>
    <p:extLst>
      <p:ext uri="{BB962C8B-B14F-4D97-AF65-F5344CB8AC3E}">
        <p14:creationId xmlns:p14="http://schemas.microsoft.com/office/powerpoint/2010/main" val="101270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BC304-82FF-5303-2242-C242CF973F9B}"/>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B8CE3B58-693A-092C-3D0D-906DCFB98FD3}"/>
              </a:ext>
            </a:extLst>
          </p:cNvPr>
          <p:cNvPicPr>
            <a:picLocks noChangeAspect="1"/>
          </p:cNvPicPr>
          <p:nvPr/>
        </p:nvPicPr>
        <p:blipFill>
          <a:blip r:embed="rId3"/>
          <a:stretch>
            <a:fillRect/>
          </a:stretch>
        </p:blipFill>
        <p:spPr>
          <a:xfrm>
            <a:off x="967551" y="1001582"/>
            <a:ext cx="10256898" cy="5149836"/>
          </a:xfrm>
          <a:prstGeom prst="rect">
            <a:avLst/>
          </a:prstGeom>
        </p:spPr>
      </p:pic>
      <p:sp>
        <p:nvSpPr>
          <p:cNvPr id="3" name="Title 2">
            <a:extLst>
              <a:ext uri="{FF2B5EF4-FFF2-40B4-BE49-F238E27FC236}">
                <a16:creationId xmlns:a16="http://schemas.microsoft.com/office/drawing/2014/main" id="{887930D6-317C-F769-776F-201C7253B287}"/>
              </a:ext>
            </a:extLst>
          </p:cNvPr>
          <p:cNvSpPr>
            <a:spLocks noGrp="1"/>
          </p:cNvSpPr>
          <p:nvPr>
            <p:ph type="ctrTitle"/>
          </p:nvPr>
        </p:nvSpPr>
        <p:spPr>
          <a:xfrm>
            <a:off x="607540" y="416807"/>
            <a:ext cx="10976920" cy="584775"/>
          </a:xfrm>
        </p:spPr>
        <p:txBody>
          <a:bodyPr vert="horz" lIns="91440" tIns="45720" rIns="91440" bIns="45720" rtlCol="0" anchor="t">
            <a:normAutofit/>
          </a:bodyPr>
          <a:lstStyle/>
          <a:p>
            <a:r>
              <a:rPr lang="en-GB" dirty="0"/>
              <a:t>WHICH SLICE IS BIGGEST?</a:t>
            </a:r>
          </a:p>
        </p:txBody>
      </p:sp>
      <p:sp>
        <p:nvSpPr>
          <p:cNvPr id="2" name="TextBox 1">
            <a:extLst>
              <a:ext uri="{FF2B5EF4-FFF2-40B4-BE49-F238E27FC236}">
                <a16:creationId xmlns:a16="http://schemas.microsoft.com/office/drawing/2014/main" id="{5DD3C8F0-A7DE-EF50-9595-1271DCFCC292}"/>
              </a:ext>
            </a:extLst>
          </p:cNvPr>
          <p:cNvSpPr txBox="1"/>
          <p:nvPr/>
        </p:nvSpPr>
        <p:spPr>
          <a:xfrm>
            <a:off x="2344630" y="3059668"/>
            <a:ext cx="672521" cy="369332"/>
          </a:xfrm>
          <a:prstGeom prst="rect">
            <a:avLst/>
          </a:prstGeom>
          <a:noFill/>
        </p:spPr>
        <p:txBody>
          <a:bodyPr wrap="square" rtlCol="0">
            <a:spAutoFit/>
          </a:bodyPr>
          <a:lstStyle/>
          <a:p>
            <a:pPr algn="ctr"/>
            <a:r>
              <a:rPr lang="en-GB" dirty="0">
                <a:solidFill>
                  <a:schemeClr val="bg1"/>
                </a:solidFill>
              </a:rPr>
              <a:t>50%</a:t>
            </a:r>
          </a:p>
        </p:txBody>
      </p:sp>
      <p:sp>
        <p:nvSpPr>
          <p:cNvPr id="5" name="TextBox 4">
            <a:extLst>
              <a:ext uri="{FF2B5EF4-FFF2-40B4-BE49-F238E27FC236}">
                <a16:creationId xmlns:a16="http://schemas.microsoft.com/office/drawing/2014/main" id="{F4D3187E-8EB9-BFCD-5D2E-782E98E4D866}"/>
              </a:ext>
            </a:extLst>
          </p:cNvPr>
          <p:cNvSpPr txBox="1"/>
          <p:nvPr/>
        </p:nvSpPr>
        <p:spPr>
          <a:xfrm>
            <a:off x="9408625" y="3075131"/>
            <a:ext cx="691990" cy="369332"/>
          </a:xfrm>
          <a:prstGeom prst="rect">
            <a:avLst/>
          </a:prstGeom>
          <a:noFill/>
        </p:spPr>
        <p:txBody>
          <a:bodyPr wrap="square" rtlCol="0">
            <a:spAutoFit/>
          </a:bodyPr>
          <a:lstStyle/>
          <a:p>
            <a:pPr algn="ctr"/>
            <a:r>
              <a:rPr lang="en-GB" dirty="0">
                <a:solidFill>
                  <a:schemeClr val="bg1"/>
                </a:solidFill>
              </a:rPr>
              <a:t>51%</a:t>
            </a:r>
          </a:p>
        </p:txBody>
      </p:sp>
      <p:sp>
        <p:nvSpPr>
          <p:cNvPr id="7" name="TextBox 6">
            <a:extLst>
              <a:ext uri="{FF2B5EF4-FFF2-40B4-BE49-F238E27FC236}">
                <a16:creationId xmlns:a16="http://schemas.microsoft.com/office/drawing/2014/main" id="{57BC2D0A-94CD-A840-368C-F8B56013A3C0}"/>
              </a:ext>
            </a:extLst>
          </p:cNvPr>
          <p:cNvSpPr txBox="1"/>
          <p:nvPr/>
        </p:nvSpPr>
        <p:spPr>
          <a:xfrm>
            <a:off x="7834423" y="3075131"/>
            <a:ext cx="691990" cy="369332"/>
          </a:xfrm>
          <a:prstGeom prst="rect">
            <a:avLst/>
          </a:prstGeom>
          <a:noFill/>
        </p:spPr>
        <p:txBody>
          <a:bodyPr wrap="square" rtlCol="0">
            <a:spAutoFit/>
          </a:bodyPr>
          <a:lstStyle/>
          <a:p>
            <a:pPr algn="ctr"/>
            <a:r>
              <a:rPr lang="en-GB" dirty="0">
                <a:solidFill>
                  <a:schemeClr val="bg1"/>
                </a:solidFill>
              </a:rPr>
              <a:t>49%</a:t>
            </a:r>
          </a:p>
        </p:txBody>
      </p:sp>
      <p:sp>
        <p:nvSpPr>
          <p:cNvPr id="8" name="TextBox 7">
            <a:extLst>
              <a:ext uri="{FF2B5EF4-FFF2-40B4-BE49-F238E27FC236}">
                <a16:creationId xmlns:a16="http://schemas.microsoft.com/office/drawing/2014/main" id="{FB6C8F8A-A502-C4C1-924E-630D5690F45E}"/>
              </a:ext>
            </a:extLst>
          </p:cNvPr>
          <p:cNvSpPr txBox="1"/>
          <p:nvPr/>
        </p:nvSpPr>
        <p:spPr>
          <a:xfrm>
            <a:off x="3899363" y="3059668"/>
            <a:ext cx="691990" cy="369332"/>
          </a:xfrm>
          <a:prstGeom prst="rect">
            <a:avLst/>
          </a:prstGeom>
          <a:noFill/>
        </p:spPr>
        <p:txBody>
          <a:bodyPr wrap="square" rtlCol="0">
            <a:spAutoFit/>
          </a:bodyPr>
          <a:lstStyle/>
          <a:p>
            <a:pPr algn="ctr"/>
            <a:r>
              <a:rPr lang="en-GB" dirty="0">
                <a:solidFill>
                  <a:schemeClr val="bg1"/>
                </a:solidFill>
              </a:rPr>
              <a:t>50%</a:t>
            </a:r>
          </a:p>
        </p:txBody>
      </p:sp>
    </p:spTree>
    <p:extLst>
      <p:ext uri="{BB962C8B-B14F-4D97-AF65-F5344CB8AC3E}">
        <p14:creationId xmlns:p14="http://schemas.microsoft.com/office/powerpoint/2010/main" val="423802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76BFF-AD70-E9C6-2D89-DECF3A714EA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C4E571D-E568-5DBD-1C59-D601A2E8FFE7}"/>
              </a:ext>
            </a:extLst>
          </p:cNvPr>
          <p:cNvSpPr>
            <a:spLocks noGrp="1"/>
          </p:cNvSpPr>
          <p:nvPr>
            <p:ph type="ctrTitle"/>
          </p:nvPr>
        </p:nvSpPr>
        <p:spPr>
          <a:xfrm>
            <a:off x="689640" y="2921866"/>
            <a:ext cx="10528300" cy="1014267"/>
          </a:xfrm>
        </p:spPr>
        <p:txBody>
          <a:bodyPr/>
          <a:lstStyle/>
          <a:p>
            <a:r>
              <a:rPr lang="en-GB" sz="6600" dirty="0"/>
              <a:t>SO, SHOULD I USE A PIE CHART?</a:t>
            </a:r>
          </a:p>
        </p:txBody>
      </p:sp>
    </p:spTree>
    <p:extLst>
      <p:ext uri="{BB962C8B-B14F-4D97-AF65-F5344CB8AC3E}">
        <p14:creationId xmlns:p14="http://schemas.microsoft.com/office/powerpoint/2010/main" val="367480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9BABFA-B1D2-45F8-6A3A-1B1323CD399C}"/>
              </a:ext>
            </a:extLst>
          </p:cNvPr>
          <p:cNvSpPr>
            <a:spLocks noGrp="1"/>
          </p:cNvSpPr>
          <p:nvPr>
            <p:ph sz="quarter" idx="10"/>
          </p:nvPr>
        </p:nvSpPr>
        <p:spPr/>
        <p:txBody>
          <a:bodyPr/>
          <a:lstStyle/>
          <a:p>
            <a:r>
              <a:rPr lang="en-GB" sz="1800" dirty="0"/>
              <a:t>First rule of pie charts</a:t>
            </a:r>
          </a:p>
          <a:p>
            <a:endParaRPr lang="en-GB" dirty="0"/>
          </a:p>
          <a:p>
            <a:pPr algn="ctr"/>
            <a:r>
              <a:rPr lang="en-GB" sz="2800" dirty="0"/>
              <a:t>1. We don’t talk about pie charts</a:t>
            </a:r>
          </a:p>
        </p:txBody>
      </p:sp>
      <p:sp>
        <p:nvSpPr>
          <p:cNvPr id="3" name="Title 2">
            <a:extLst>
              <a:ext uri="{FF2B5EF4-FFF2-40B4-BE49-F238E27FC236}">
                <a16:creationId xmlns:a16="http://schemas.microsoft.com/office/drawing/2014/main" id="{5F50F1FE-5FF9-DB85-A783-7DCC8BE5335D}"/>
              </a:ext>
            </a:extLst>
          </p:cNvPr>
          <p:cNvSpPr>
            <a:spLocks noGrp="1"/>
          </p:cNvSpPr>
          <p:nvPr>
            <p:ph type="ctrTitle"/>
          </p:nvPr>
        </p:nvSpPr>
        <p:spPr/>
        <p:txBody>
          <a:bodyPr/>
          <a:lstStyle/>
          <a:p>
            <a:r>
              <a:rPr lang="en-GB" sz="4000" dirty="0">
                <a:solidFill>
                  <a:schemeClr val="accent5"/>
                </a:solidFill>
              </a:rPr>
              <a:t>GOLDEN RULES </a:t>
            </a:r>
            <a:r>
              <a:rPr lang="en-GB" sz="4000" dirty="0"/>
              <a:t>FOR PIE CHARTs…</a:t>
            </a:r>
          </a:p>
        </p:txBody>
      </p:sp>
      <p:cxnSp>
        <p:nvCxnSpPr>
          <p:cNvPr id="6" name="Straight Connector 5">
            <a:extLst>
              <a:ext uri="{FF2B5EF4-FFF2-40B4-BE49-F238E27FC236}">
                <a16:creationId xmlns:a16="http://schemas.microsoft.com/office/drawing/2014/main" id="{E2858025-1BE0-F354-64CB-6F8204B45620}"/>
              </a:ext>
            </a:extLst>
          </p:cNvPr>
          <p:cNvCxnSpPr/>
          <p:nvPr/>
        </p:nvCxnSpPr>
        <p:spPr>
          <a:xfrm>
            <a:off x="3685592" y="2752544"/>
            <a:ext cx="5094514" cy="0"/>
          </a:xfrm>
          <a:prstGeom prst="line">
            <a:avLst/>
          </a:prstGeom>
          <a:ln w="5715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01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B6E5-BDA0-058D-393F-0CD7602D728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824BEB-0C13-6AC5-F020-564530224704}"/>
              </a:ext>
            </a:extLst>
          </p:cNvPr>
          <p:cNvSpPr>
            <a:spLocks noGrp="1"/>
          </p:cNvSpPr>
          <p:nvPr>
            <p:ph sz="quarter" idx="10"/>
          </p:nvPr>
        </p:nvSpPr>
        <p:spPr/>
        <p:txBody>
          <a:bodyPr/>
          <a:lstStyle/>
          <a:p>
            <a:r>
              <a:rPr lang="en-GB" sz="1800" dirty="0"/>
              <a:t> </a:t>
            </a:r>
          </a:p>
          <a:p>
            <a:endParaRPr lang="en-GB" dirty="0"/>
          </a:p>
          <a:p>
            <a:pPr marL="514350" indent="-514350" algn="ctr">
              <a:buAutoNum type="arabicPeriod"/>
            </a:pPr>
            <a:r>
              <a:rPr lang="en-GB" sz="2800" dirty="0"/>
              <a:t>No more than </a:t>
            </a:r>
            <a:r>
              <a:rPr lang="en-GB" sz="3200" b="1" u="sng" dirty="0"/>
              <a:t>2</a:t>
            </a:r>
            <a:r>
              <a:rPr lang="en-GB" sz="2800" dirty="0"/>
              <a:t> data series</a:t>
            </a:r>
          </a:p>
          <a:p>
            <a:pPr marL="514350" indent="-514350" algn="ctr">
              <a:buAutoNum type="arabicPeriod"/>
            </a:pPr>
            <a:r>
              <a:rPr lang="en-GB" sz="2800" dirty="0"/>
              <a:t>Largest slice should always start from 12 o’clock</a:t>
            </a:r>
          </a:p>
          <a:p>
            <a:pPr marL="514350" indent="-514350" algn="ctr">
              <a:buAutoNum type="arabicPeriod"/>
            </a:pPr>
            <a:endParaRPr lang="en-GB" sz="2800" dirty="0"/>
          </a:p>
        </p:txBody>
      </p:sp>
      <p:sp>
        <p:nvSpPr>
          <p:cNvPr id="3" name="Title 2">
            <a:extLst>
              <a:ext uri="{FF2B5EF4-FFF2-40B4-BE49-F238E27FC236}">
                <a16:creationId xmlns:a16="http://schemas.microsoft.com/office/drawing/2014/main" id="{037DD12C-FFC6-4491-EB4B-C08D9AD013C5}"/>
              </a:ext>
            </a:extLst>
          </p:cNvPr>
          <p:cNvSpPr>
            <a:spLocks noGrp="1"/>
          </p:cNvSpPr>
          <p:nvPr>
            <p:ph type="ctrTitle"/>
          </p:nvPr>
        </p:nvSpPr>
        <p:spPr/>
        <p:txBody>
          <a:bodyPr/>
          <a:lstStyle/>
          <a:p>
            <a:r>
              <a:rPr lang="en-GB" sz="4000" dirty="0">
                <a:solidFill>
                  <a:schemeClr val="accent5"/>
                </a:solidFill>
              </a:rPr>
              <a:t>GOLDEN RULES </a:t>
            </a:r>
            <a:r>
              <a:rPr lang="en-GB" sz="4000" dirty="0"/>
              <a:t>FOR PIE CHARTs…</a:t>
            </a:r>
          </a:p>
        </p:txBody>
      </p:sp>
    </p:spTree>
    <p:extLst>
      <p:ext uri="{BB962C8B-B14F-4D97-AF65-F5344CB8AC3E}">
        <p14:creationId xmlns:p14="http://schemas.microsoft.com/office/powerpoint/2010/main" val="102755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ED55D-BFF5-6503-D66A-78DFF52176E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23D828A-13C2-EA20-1DDB-AE5D81719E2B}"/>
              </a:ext>
            </a:extLst>
          </p:cNvPr>
          <p:cNvSpPr>
            <a:spLocks noGrp="1"/>
          </p:cNvSpPr>
          <p:nvPr>
            <p:ph type="ctrTitle"/>
          </p:nvPr>
        </p:nvSpPr>
        <p:spPr>
          <a:xfrm>
            <a:off x="689640" y="2921866"/>
            <a:ext cx="10528300" cy="1014267"/>
          </a:xfrm>
        </p:spPr>
        <p:txBody>
          <a:bodyPr/>
          <a:lstStyle/>
          <a:p>
            <a:r>
              <a:rPr lang="en-GB" sz="6600" dirty="0"/>
              <a:t>GOT ANY GOOD EXAMPLES?</a:t>
            </a:r>
          </a:p>
        </p:txBody>
      </p:sp>
    </p:spTree>
    <p:extLst>
      <p:ext uri="{BB962C8B-B14F-4D97-AF65-F5344CB8AC3E}">
        <p14:creationId xmlns:p14="http://schemas.microsoft.com/office/powerpoint/2010/main" val="1977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EC677-40A6-E6CF-CD70-A5F1848381A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4F72C7E4-8AF9-BADA-6994-03346307CFF3}"/>
              </a:ext>
            </a:extLst>
          </p:cNvPr>
          <p:cNvSpPr>
            <a:spLocks noGrp="1"/>
          </p:cNvSpPr>
          <p:nvPr>
            <p:ph type="subTitle" idx="1"/>
          </p:nvPr>
        </p:nvSpPr>
        <p:spPr>
          <a:xfrm>
            <a:off x="778605" y="4005743"/>
            <a:ext cx="10953135" cy="1111948"/>
          </a:xfrm>
        </p:spPr>
        <p:txBody>
          <a:bodyPr/>
          <a:lstStyle/>
          <a:p>
            <a:pPr algn="ctr">
              <a:lnSpc>
                <a:spcPct val="150000"/>
              </a:lnSpc>
            </a:pPr>
            <a:r>
              <a:rPr lang="en-GB" sz="2400" dirty="0"/>
              <a:t>Why i</a:t>
            </a:r>
            <a:r>
              <a:rPr lang="en-GB" sz="2400" dirty="0">
                <a:solidFill>
                  <a:schemeClr val="bg1"/>
                </a:solidFill>
                <a:latin typeface="DM Sans" pitchFamily="2" charset="0"/>
              </a:rPr>
              <a:t>s it trendy to hate on pie charts?</a:t>
            </a:r>
          </a:p>
        </p:txBody>
      </p:sp>
      <p:sp>
        <p:nvSpPr>
          <p:cNvPr id="3" name="Title 2">
            <a:extLst>
              <a:ext uri="{FF2B5EF4-FFF2-40B4-BE49-F238E27FC236}">
                <a16:creationId xmlns:a16="http://schemas.microsoft.com/office/drawing/2014/main" id="{065D2563-F1E5-6DF2-7A58-4D18F34DBFDA}"/>
              </a:ext>
            </a:extLst>
          </p:cNvPr>
          <p:cNvSpPr>
            <a:spLocks noGrp="1"/>
          </p:cNvSpPr>
          <p:nvPr>
            <p:ph type="ctrTitle"/>
          </p:nvPr>
        </p:nvSpPr>
        <p:spPr/>
        <p:txBody>
          <a:bodyPr/>
          <a:lstStyle/>
          <a:p>
            <a:r>
              <a:rPr lang="en-GB" sz="6000" dirty="0"/>
              <a:t>DUMB WAYS TO PIE</a:t>
            </a:r>
            <a:endParaRPr lang="en-AU" sz="6000" dirty="0">
              <a:solidFill>
                <a:schemeClr val="bg1"/>
              </a:solidFill>
              <a:latin typeface="American Captain" pitchFamily="50" charset="0"/>
            </a:endParaRPr>
          </a:p>
        </p:txBody>
      </p:sp>
    </p:spTree>
    <p:extLst>
      <p:ext uri="{BB962C8B-B14F-4D97-AF65-F5344CB8AC3E}">
        <p14:creationId xmlns:p14="http://schemas.microsoft.com/office/powerpoint/2010/main" val="137828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B5132-1432-EA1C-9DE6-91CD2B1581E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1393957-7BAB-9EDF-FDB2-05AC69080EE0}"/>
              </a:ext>
            </a:extLst>
          </p:cNvPr>
          <p:cNvPicPr>
            <a:picLocks noChangeAspect="1"/>
          </p:cNvPicPr>
          <p:nvPr/>
        </p:nvPicPr>
        <p:blipFill>
          <a:blip r:embed="rId2"/>
          <a:srcRect t="1404"/>
          <a:stretch/>
        </p:blipFill>
        <p:spPr>
          <a:xfrm>
            <a:off x="1345602" y="329057"/>
            <a:ext cx="9500795" cy="6199886"/>
          </a:xfrm>
          <a:prstGeom prst="rect">
            <a:avLst/>
          </a:prstGeom>
        </p:spPr>
      </p:pic>
    </p:spTree>
    <p:extLst>
      <p:ext uri="{BB962C8B-B14F-4D97-AF65-F5344CB8AC3E}">
        <p14:creationId xmlns:p14="http://schemas.microsoft.com/office/powerpoint/2010/main" val="3086533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961EFD-FF94-94F1-F716-0BEA85324C9D}"/>
              </a:ext>
            </a:extLst>
          </p:cNvPr>
          <p:cNvPicPr>
            <a:picLocks noChangeAspect="1"/>
          </p:cNvPicPr>
          <p:nvPr/>
        </p:nvPicPr>
        <p:blipFill>
          <a:blip r:embed="rId2"/>
          <a:stretch>
            <a:fillRect/>
          </a:stretch>
        </p:blipFill>
        <p:spPr>
          <a:xfrm>
            <a:off x="1120745" y="762123"/>
            <a:ext cx="9950510" cy="5333753"/>
          </a:xfrm>
          <a:prstGeom prst="rect">
            <a:avLst/>
          </a:prstGeom>
        </p:spPr>
      </p:pic>
    </p:spTree>
    <p:extLst>
      <p:ext uri="{BB962C8B-B14F-4D97-AF65-F5344CB8AC3E}">
        <p14:creationId xmlns:p14="http://schemas.microsoft.com/office/powerpoint/2010/main" val="3069000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426F4-5CE2-B7C2-6619-27B6574AE0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7A9A6F-FFA1-A6FB-61A1-A20887B30B77}"/>
              </a:ext>
            </a:extLst>
          </p:cNvPr>
          <p:cNvSpPr>
            <a:spLocks noGrp="1"/>
          </p:cNvSpPr>
          <p:nvPr>
            <p:ph type="ctrTitle"/>
          </p:nvPr>
        </p:nvSpPr>
        <p:spPr/>
        <p:txBody>
          <a:bodyPr/>
          <a:lstStyle/>
          <a:p>
            <a:r>
              <a:rPr lang="en-GB" sz="4000" dirty="0"/>
              <a:t>ARE PIE CHARTS INHERENTLY BAD?</a:t>
            </a:r>
          </a:p>
        </p:txBody>
      </p:sp>
      <p:pic>
        <p:nvPicPr>
          <p:cNvPr id="7" name="Picture 6">
            <a:extLst>
              <a:ext uri="{FF2B5EF4-FFF2-40B4-BE49-F238E27FC236}">
                <a16:creationId xmlns:a16="http://schemas.microsoft.com/office/drawing/2014/main" id="{2738C370-C171-D959-6CF6-F3DE59E48385}"/>
              </a:ext>
            </a:extLst>
          </p:cNvPr>
          <p:cNvPicPr>
            <a:picLocks noChangeAspect="1"/>
          </p:cNvPicPr>
          <p:nvPr/>
        </p:nvPicPr>
        <p:blipFill>
          <a:blip r:embed="rId2"/>
          <a:stretch>
            <a:fillRect/>
          </a:stretch>
        </p:blipFill>
        <p:spPr>
          <a:xfrm>
            <a:off x="3479118" y="1001582"/>
            <a:ext cx="5233763" cy="5301484"/>
          </a:xfrm>
          <a:prstGeom prst="rect">
            <a:avLst/>
          </a:prstGeom>
        </p:spPr>
      </p:pic>
    </p:spTree>
    <p:extLst>
      <p:ext uri="{BB962C8B-B14F-4D97-AF65-F5344CB8AC3E}">
        <p14:creationId xmlns:p14="http://schemas.microsoft.com/office/powerpoint/2010/main" val="3392771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0705B-9EBE-2A4E-912C-44DE2F3446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FA2BF5-3BCD-860E-673E-F15CD31F6A77}"/>
              </a:ext>
            </a:extLst>
          </p:cNvPr>
          <p:cNvSpPr>
            <a:spLocks noGrp="1"/>
          </p:cNvSpPr>
          <p:nvPr>
            <p:ph type="ctrTitle"/>
          </p:nvPr>
        </p:nvSpPr>
        <p:spPr/>
        <p:txBody>
          <a:bodyPr/>
          <a:lstStyle/>
          <a:p>
            <a:r>
              <a:rPr lang="en-GB" sz="4000" dirty="0"/>
              <a:t>ARE PIE CHARTS INHERENTLY BAD?</a:t>
            </a:r>
          </a:p>
        </p:txBody>
      </p:sp>
      <p:pic>
        <p:nvPicPr>
          <p:cNvPr id="7" name="Picture 6">
            <a:extLst>
              <a:ext uri="{FF2B5EF4-FFF2-40B4-BE49-F238E27FC236}">
                <a16:creationId xmlns:a16="http://schemas.microsoft.com/office/drawing/2014/main" id="{B19AB75C-B596-F3D8-3161-5C834C218D8A}"/>
              </a:ext>
            </a:extLst>
          </p:cNvPr>
          <p:cNvPicPr>
            <a:picLocks noChangeAspect="1"/>
          </p:cNvPicPr>
          <p:nvPr/>
        </p:nvPicPr>
        <p:blipFill>
          <a:blip r:embed="rId2"/>
          <a:stretch>
            <a:fillRect/>
          </a:stretch>
        </p:blipFill>
        <p:spPr>
          <a:xfrm>
            <a:off x="3479118" y="1001582"/>
            <a:ext cx="5233763" cy="5301484"/>
          </a:xfrm>
          <a:prstGeom prst="rect">
            <a:avLst/>
          </a:prstGeom>
        </p:spPr>
      </p:pic>
      <p:pic>
        <p:nvPicPr>
          <p:cNvPr id="4" name="Picture 3">
            <a:extLst>
              <a:ext uri="{FF2B5EF4-FFF2-40B4-BE49-F238E27FC236}">
                <a16:creationId xmlns:a16="http://schemas.microsoft.com/office/drawing/2014/main" id="{1C7D8593-94FD-39A7-C8D9-F097E1D029BC}"/>
              </a:ext>
            </a:extLst>
          </p:cNvPr>
          <p:cNvPicPr>
            <a:picLocks noChangeAspect="1"/>
          </p:cNvPicPr>
          <p:nvPr/>
        </p:nvPicPr>
        <p:blipFill>
          <a:blip r:embed="rId3"/>
          <a:stretch>
            <a:fillRect/>
          </a:stretch>
        </p:blipFill>
        <p:spPr>
          <a:xfrm>
            <a:off x="3508370" y="1001582"/>
            <a:ext cx="5175258" cy="5301484"/>
          </a:xfrm>
          <a:prstGeom prst="rect">
            <a:avLst/>
          </a:prstGeom>
        </p:spPr>
      </p:pic>
    </p:spTree>
    <p:extLst>
      <p:ext uri="{BB962C8B-B14F-4D97-AF65-F5344CB8AC3E}">
        <p14:creationId xmlns:p14="http://schemas.microsoft.com/office/powerpoint/2010/main" val="4121829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EF9CC-BBFC-DF77-EDFD-2EDA361563B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B13CD58-FD00-0C0B-76B0-03FEA515ECDB}"/>
              </a:ext>
            </a:extLst>
          </p:cNvPr>
          <p:cNvPicPr>
            <a:picLocks noChangeAspect="1"/>
          </p:cNvPicPr>
          <p:nvPr/>
        </p:nvPicPr>
        <p:blipFill>
          <a:blip r:embed="rId2"/>
          <a:stretch>
            <a:fillRect/>
          </a:stretch>
        </p:blipFill>
        <p:spPr>
          <a:xfrm>
            <a:off x="3716533" y="1243518"/>
            <a:ext cx="4737417" cy="4592394"/>
          </a:xfrm>
          <a:prstGeom prst="rect">
            <a:avLst/>
          </a:prstGeom>
        </p:spPr>
      </p:pic>
      <p:sp>
        <p:nvSpPr>
          <p:cNvPr id="3" name="Title 2">
            <a:extLst>
              <a:ext uri="{FF2B5EF4-FFF2-40B4-BE49-F238E27FC236}">
                <a16:creationId xmlns:a16="http://schemas.microsoft.com/office/drawing/2014/main" id="{558EBBCC-FBD4-9365-C81E-1E7B2ED6CBE8}"/>
              </a:ext>
            </a:extLst>
          </p:cNvPr>
          <p:cNvSpPr>
            <a:spLocks noGrp="1"/>
          </p:cNvSpPr>
          <p:nvPr>
            <p:ph type="ctrTitle"/>
          </p:nvPr>
        </p:nvSpPr>
        <p:spPr/>
        <p:txBody>
          <a:bodyPr/>
          <a:lstStyle/>
          <a:p>
            <a:r>
              <a:rPr lang="en-GB" sz="4000" dirty="0"/>
              <a:t>WHAT % OF PEOPLE AGREE PIE CHARTS </a:t>
            </a:r>
            <a:r>
              <a:rPr lang="en-GB" sz="4000" dirty="0" err="1"/>
              <a:t>aRE</a:t>
            </a:r>
            <a:r>
              <a:rPr lang="en-GB" sz="4000" dirty="0"/>
              <a:t> NOT INHERENTLY BAD?</a:t>
            </a:r>
          </a:p>
        </p:txBody>
      </p:sp>
      <p:sp>
        <p:nvSpPr>
          <p:cNvPr id="6" name="TextBox 5">
            <a:extLst>
              <a:ext uri="{FF2B5EF4-FFF2-40B4-BE49-F238E27FC236}">
                <a16:creationId xmlns:a16="http://schemas.microsoft.com/office/drawing/2014/main" id="{6C8B632F-C384-3DA6-C9D8-B6DFD9FB93EA}"/>
              </a:ext>
            </a:extLst>
          </p:cNvPr>
          <p:cNvSpPr txBox="1"/>
          <p:nvPr/>
        </p:nvSpPr>
        <p:spPr>
          <a:xfrm>
            <a:off x="5529980" y="3185772"/>
            <a:ext cx="1344706" cy="707886"/>
          </a:xfrm>
          <a:prstGeom prst="rect">
            <a:avLst/>
          </a:prstGeom>
          <a:noFill/>
        </p:spPr>
        <p:txBody>
          <a:bodyPr wrap="square" rtlCol="0">
            <a:spAutoFit/>
          </a:bodyPr>
          <a:lstStyle/>
          <a:p>
            <a:pPr algn="ctr"/>
            <a:r>
              <a:rPr lang="en-GB" sz="4000" dirty="0"/>
              <a:t>83%</a:t>
            </a:r>
          </a:p>
        </p:txBody>
      </p:sp>
    </p:spTree>
    <p:extLst>
      <p:ext uri="{BB962C8B-B14F-4D97-AF65-F5344CB8AC3E}">
        <p14:creationId xmlns:p14="http://schemas.microsoft.com/office/powerpoint/2010/main" val="2054024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705A50-80B0-867C-D887-038B7F86B80F}"/>
              </a:ext>
            </a:extLst>
          </p:cNvPr>
          <p:cNvPicPr>
            <a:picLocks noChangeAspect="1"/>
          </p:cNvPicPr>
          <p:nvPr/>
        </p:nvPicPr>
        <p:blipFill>
          <a:blip r:embed="rId2"/>
          <a:stretch>
            <a:fillRect/>
          </a:stretch>
        </p:blipFill>
        <p:spPr>
          <a:xfrm>
            <a:off x="330853" y="293407"/>
            <a:ext cx="11530293" cy="5806180"/>
          </a:xfrm>
          <a:prstGeom prst="rect">
            <a:avLst/>
          </a:prstGeom>
        </p:spPr>
      </p:pic>
    </p:spTree>
    <p:extLst>
      <p:ext uri="{BB962C8B-B14F-4D97-AF65-F5344CB8AC3E}">
        <p14:creationId xmlns:p14="http://schemas.microsoft.com/office/powerpoint/2010/main" val="790488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4C755-3B1E-F89D-8581-B65394DCB5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3B9702-A976-1935-A7FD-CA94D58FA079}"/>
              </a:ext>
            </a:extLst>
          </p:cNvPr>
          <p:cNvSpPr>
            <a:spLocks noGrp="1"/>
          </p:cNvSpPr>
          <p:nvPr>
            <p:ph type="ctrTitle" idx="4294967295"/>
          </p:nvPr>
        </p:nvSpPr>
        <p:spPr>
          <a:xfrm>
            <a:off x="104775" y="417513"/>
            <a:ext cx="10975975" cy="584200"/>
          </a:xfrm>
        </p:spPr>
        <p:txBody>
          <a:bodyPr/>
          <a:lstStyle/>
          <a:p>
            <a:r>
              <a:rPr lang="en-GB" dirty="0">
                <a:solidFill>
                  <a:schemeClr val="bg1"/>
                </a:solidFill>
              </a:rPr>
              <a:t>PIE CHART RESPONSIBLY!</a:t>
            </a:r>
          </a:p>
        </p:txBody>
      </p:sp>
      <p:sp>
        <p:nvSpPr>
          <p:cNvPr id="5" name="Oval 4">
            <a:extLst>
              <a:ext uri="{FF2B5EF4-FFF2-40B4-BE49-F238E27FC236}">
                <a16:creationId xmlns:a16="http://schemas.microsoft.com/office/drawing/2014/main" id="{E4CE7094-9F13-6BBD-67B8-54D83EF24443}"/>
              </a:ext>
            </a:extLst>
          </p:cNvPr>
          <p:cNvSpPr/>
          <p:nvPr/>
        </p:nvSpPr>
        <p:spPr>
          <a:xfrm>
            <a:off x="3576000" y="1050225"/>
            <a:ext cx="5040000" cy="504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261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B900E-ABB8-7BAF-EEA6-A07EF3D572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4FE25F-19C2-5971-18C2-0F890C1A7E57}"/>
              </a:ext>
            </a:extLst>
          </p:cNvPr>
          <p:cNvSpPr>
            <a:spLocks noGrp="1"/>
          </p:cNvSpPr>
          <p:nvPr>
            <p:ph type="ctrTitle" idx="4294967295"/>
          </p:nvPr>
        </p:nvSpPr>
        <p:spPr>
          <a:xfrm>
            <a:off x="104775" y="417513"/>
            <a:ext cx="10975975" cy="584200"/>
          </a:xfrm>
        </p:spPr>
        <p:txBody>
          <a:bodyPr/>
          <a:lstStyle/>
          <a:p>
            <a:r>
              <a:rPr lang="en-GB" dirty="0">
                <a:solidFill>
                  <a:schemeClr val="bg1"/>
                </a:solidFill>
              </a:rPr>
              <a:t>MAKE PIE CHARTS GREAT AGAIN!</a:t>
            </a:r>
          </a:p>
        </p:txBody>
      </p:sp>
      <p:sp>
        <p:nvSpPr>
          <p:cNvPr id="5" name="Oval 4">
            <a:extLst>
              <a:ext uri="{FF2B5EF4-FFF2-40B4-BE49-F238E27FC236}">
                <a16:creationId xmlns:a16="http://schemas.microsoft.com/office/drawing/2014/main" id="{9B5C4D2F-DC7F-6DA5-8112-D77356C5B4F9}"/>
              </a:ext>
            </a:extLst>
          </p:cNvPr>
          <p:cNvSpPr/>
          <p:nvPr/>
        </p:nvSpPr>
        <p:spPr>
          <a:xfrm>
            <a:off x="3576000" y="1050225"/>
            <a:ext cx="5040000" cy="504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017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E6370B-20D5-D7AC-5841-1F5590227D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0E19E4-305C-EF35-0F01-6D691549D370}"/>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THANK YOU!</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83D01318-C962-B2F4-6ABF-56734AA4BD9A}"/>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DM Sans"/>
              <a:ea typeface="+mn-ea"/>
              <a:cs typeface="+mn-cs"/>
            </a:endParaRPr>
          </a:p>
        </p:txBody>
      </p:sp>
      <p:graphicFrame>
        <p:nvGraphicFramePr>
          <p:cNvPr id="10" name="TextBox 1">
            <a:extLst>
              <a:ext uri="{FF2B5EF4-FFF2-40B4-BE49-F238E27FC236}">
                <a16:creationId xmlns:a16="http://schemas.microsoft.com/office/drawing/2014/main" id="{322D159A-82B0-0F5A-FBAA-B1F2795DB294}"/>
              </a:ext>
            </a:extLst>
          </p:cNvPr>
          <p:cNvGraphicFramePr/>
          <p:nvPr/>
        </p:nvGraphicFramePr>
        <p:xfrm>
          <a:off x="4700358" y="435428"/>
          <a:ext cx="7341303" cy="5755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06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A0F49C-CE0C-E781-5301-E0BE90C8C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95658B-5CAE-05D2-5712-AAEA3A109659}"/>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THANK YOU!</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7B7AA22C-2B5F-9E9B-8F81-F9B1AFE12138}"/>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DM Sans"/>
              <a:ea typeface="+mn-ea"/>
              <a:cs typeface="+mn-cs"/>
            </a:endParaRPr>
          </a:p>
        </p:txBody>
      </p:sp>
      <p:pic>
        <p:nvPicPr>
          <p:cNvPr id="5" name="Picture 4" descr="A qr code with a star in the middle&#10;&#10;AI-generated content may be incorrect.">
            <a:extLst>
              <a:ext uri="{FF2B5EF4-FFF2-40B4-BE49-F238E27FC236}">
                <a16:creationId xmlns:a16="http://schemas.microsoft.com/office/drawing/2014/main" id="{F998D464-B144-526E-2EB8-0127E289D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644" y="544264"/>
            <a:ext cx="5415148" cy="5415148"/>
          </a:xfrm>
          <a:prstGeom prst="rect">
            <a:avLst/>
          </a:prstGeom>
        </p:spPr>
      </p:pic>
    </p:spTree>
    <p:extLst>
      <p:ext uri="{BB962C8B-B14F-4D97-AF65-F5344CB8AC3E}">
        <p14:creationId xmlns:p14="http://schemas.microsoft.com/office/powerpoint/2010/main" val="358713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1B277-0D86-B196-1D35-96A7DD16024A}"/>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ABOUT JOHNNY </a:t>
            </a:r>
            <a:r>
              <a:rPr lang="en-GB" sz="2800" dirty="0">
                <a:solidFill>
                  <a:schemeClr val="bg1"/>
                </a:solidFill>
                <a:latin typeface="American Captain" pitchFamily="50" charset="0"/>
              </a:rPr>
              <a:t>(He/HIM)</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130E1FEE-65D1-D405-D3EF-623AE6FA0AD0}"/>
              </a:ext>
            </a:extLst>
          </p:cNvPr>
          <p:cNvSpPr/>
          <p:nvPr/>
        </p:nvSpPr>
        <p:spPr>
          <a:xfrm>
            <a:off x="150339" y="1999412"/>
            <a:ext cx="3960000" cy="3960000"/>
          </a:xfrm>
          <a:prstGeom prst="ellipse">
            <a:avLst/>
          </a:prstGeom>
          <a:blipFill dpi="0" rotWithShape="1">
            <a:blip r:embed="rId2"/>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94F6B1E-07E4-5826-424B-DC6DC093623E}"/>
              </a:ext>
            </a:extLst>
          </p:cNvPr>
          <p:cNvPicPr>
            <a:picLocks noChangeAspect="1"/>
          </p:cNvPicPr>
          <p:nvPr/>
        </p:nvPicPr>
        <p:blipFill>
          <a:blip r:embed="rId3"/>
          <a:stretch>
            <a:fillRect/>
          </a:stretch>
        </p:blipFill>
        <p:spPr>
          <a:xfrm>
            <a:off x="7957489" y="2784936"/>
            <a:ext cx="3254829" cy="981873"/>
          </a:xfrm>
          <a:prstGeom prst="rect">
            <a:avLst/>
          </a:prstGeom>
        </p:spPr>
      </p:pic>
      <p:pic>
        <p:nvPicPr>
          <p:cNvPr id="11" name="Picture 2">
            <a:extLst>
              <a:ext uri="{FF2B5EF4-FFF2-40B4-BE49-F238E27FC236}">
                <a16:creationId xmlns:a16="http://schemas.microsoft.com/office/drawing/2014/main" id="{99A4BEA7-3958-FC60-9EC4-C6C86DF145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4311400"/>
            <a:ext cx="2558422" cy="1439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and red logo&#10;&#10;Description automatically generated">
            <a:extLst>
              <a:ext uri="{FF2B5EF4-FFF2-40B4-BE49-F238E27FC236}">
                <a16:creationId xmlns:a16="http://schemas.microsoft.com/office/drawing/2014/main" id="{D386F6A6-FE07-2A2F-F93A-EBBE6C9A15F6}"/>
              </a:ext>
            </a:extLst>
          </p:cNvPr>
          <p:cNvPicPr>
            <a:picLocks noChangeAspect="1"/>
          </p:cNvPicPr>
          <p:nvPr/>
        </p:nvPicPr>
        <p:blipFill>
          <a:blip r:embed="rId5"/>
          <a:stretch>
            <a:fillRect/>
          </a:stretch>
        </p:blipFill>
        <p:spPr>
          <a:xfrm>
            <a:off x="5576332" y="748483"/>
            <a:ext cx="3186529" cy="1250701"/>
          </a:xfrm>
          <a:prstGeom prst="rect">
            <a:avLst/>
          </a:prstGeom>
        </p:spPr>
      </p:pic>
    </p:spTree>
    <p:extLst>
      <p:ext uri="{BB962C8B-B14F-4D97-AF65-F5344CB8AC3E}">
        <p14:creationId xmlns:p14="http://schemas.microsoft.com/office/powerpoint/2010/main" val="19371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7A94FC-6ABF-ECFE-88D8-122EA684E415}"/>
            </a:ext>
          </a:extLst>
        </p:cNvPr>
        <p:cNvGrpSpPr/>
        <p:nvPr/>
      </p:nvGrpSpPr>
      <p:grpSpPr>
        <a:xfrm>
          <a:off x="0" y="0"/>
          <a:ext cx="0" cy="0"/>
          <a:chOff x="0" y="0"/>
          <a:chExt cx="0" cy="0"/>
        </a:xfrm>
      </p:grpSpPr>
      <p:pic>
        <p:nvPicPr>
          <p:cNvPr id="9" name="Picture 2" descr="Nederlandse bedrijven hebben onvoldoende kennis voor toepassing ...">
            <a:extLst>
              <a:ext uri="{FF2B5EF4-FFF2-40B4-BE49-F238E27FC236}">
                <a16:creationId xmlns:a16="http://schemas.microsoft.com/office/drawing/2014/main" id="{92CB9800-32BA-7E24-4D32-3C7926888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900" y="3345218"/>
            <a:ext cx="3286281" cy="119942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00A6995-5217-40AB-BA6F-DB6935B55147}"/>
              </a:ext>
            </a:extLst>
          </p:cNvPr>
          <p:cNvSpPr>
            <a:spLocks noGrp="1"/>
          </p:cNvSpPr>
          <p:nvPr>
            <p:ph type="ctrTitle"/>
          </p:nvPr>
        </p:nvSpPr>
        <p:spPr>
          <a:xfrm>
            <a:off x="150339" y="132197"/>
            <a:ext cx="3590387" cy="1384876"/>
          </a:xfrm>
        </p:spPr>
        <p:txBody>
          <a:bodyPr/>
          <a:lstStyle/>
          <a:p>
            <a:r>
              <a:rPr lang="en-GB" sz="5400" dirty="0">
                <a:solidFill>
                  <a:schemeClr val="bg1"/>
                </a:solidFill>
                <a:latin typeface="American Captain" pitchFamily="50" charset="0"/>
              </a:rPr>
              <a:t>ABOUT JOHNNY </a:t>
            </a:r>
            <a:r>
              <a:rPr lang="en-GB" sz="2800" dirty="0">
                <a:solidFill>
                  <a:schemeClr val="bg1"/>
                </a:solidFill>
                <a:latin typeface="American Captain" pitchFamily="50" charset="0"/>
              </a:rPr>
              <a:t>(He/HIM)</a:t>
            </a:r>
            <a:endParaRPr lang="en-AU" sz="4400" dirty="0">
              <a:solidFill>
                <a:schemeClr val="bg1"/>
              </a:solidFill>
              <a:latin typeface="American Captain" pitchFamily="50" charset="0"/>
            </a:endParaRPr>
          </a:p>
        </p:txBody>
      </p:sp>
      <p:sp>
        <p:nvSpPr>
          <p:cNvPr id="7" name="Oval 6">
            <a:extLst>
              <a:ext uri="{FF2B5EF4-FFF2-40B4-BE49-F238E27FC236}">
                <a16:creationId xmlns:a16="http://schemas.microsoft.com/office/drawing/2014/main" id="{4808AEDF-6578-F535-F024-4CAC5A4A2046}"/>
              </a:ext>
            </a:extLst>
          </p:cNvPr>
          <p:cNvSpPr/>
          <p:nvPr/>
        </p:nvSpPr>
        <p:spPr>
          <a:xfrm>
            <a:off x="150339" y="1999412"/>
            <a:ext cx="3960000" cy="3960000"/>
          </a:xfrm>
          <a:prstGeom prst="ellipse">
            <a:avLst/>
          </a:prstGeom>
          <a:blipFill dpi="0" rotWithShape="1">
            <a:blip r:embed="rId3"/>
            <a:srcRect/>
            <a:stretch>
              <a:fillRect l="-20000" r="-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Icon&#10;&#10;Description automatically generated">
            <a:extLst>
              <a:ext uri="{FF2B5EF4-FFF2-40B4-BE49-F238E27FC236}">
                <a16:creationId xmlns:a16="http://schemas.microsoft.com/office/drawing/2014/main" id="{3DC078BB-3EF1-0312-F01D-C4A1923D6120}"/>
              </a:ext>
            </a:extLst>
          </p:cNvPr>
          <p:cNvPicPr>
            <a:picLocks noChangeAspect="1"/>
          </p:cNvPicPr>
          <p:nvPr/>
        </p:nvPicPr>
        <p:blipFill>
          <a:blip r:embed="rId4"/>
          <a:stretch>
            <a:fillRect/>
          </a:stretch>
        </p:blipFill>
        <p:spPr>
          <a:xfrm>
            <a:off x="9598800" y="875916"/>
            <a:ext cx="1282313" cy="1282313"/>
          </a:xfrm>
          <a:prstGeom prst="rect">
            <a:avLst/>
          </a:prstGeom>
        </p:spPr>
      </p:pic>
      <p:pic>
        <p:nvPicPr>
          <p:cNvPr id="4" name="Picture 3">
            <a:extLst>
              <a:ext uri="{FF2B5EF4-FFF2-40B4-BE49-F238E27FC236}">
                <a16:creationId xmlns:a16="http://schemas.microsoft.com/office/drawing/2014/main" id="{9D231387-4531-92EE-66CA-8FFA4F7C433C}"/>
              </a:ext>
            </a:extLst>
          </p:cNvPr>
          <p:cNvPicPr>
            <a:picLocks noChangeAspect="1"/>
          </p:cNvPicPr>
          <p:nvPr/>
        </p:nvPicPr>
        <p:blipFill>
          <a:blip r:embed="rId5"/>
          <a:stretch>
            <a:fillRect/>
          </a:stretch>
        </p:blipFill>
        <p:spPr>
          <a:xfrm>
            <a:off x="5174534" y="875916"/>
            <a:ext cx="3198531" cy="783746"/>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96B8B0A0-D33B-0A37-E726-547495B101C0}"/>
              </a:ext>
            </a:extLst>
          </p:cNvPr>
          <p:cNvPicPr>
            <a:picLocks noChangeAspect="1"/>
          </p:cNvPicPr>
          <p:nvPr/>
        </p:nvPicPr>
        <p:blipFill>
          <a:blip r:embed="rId6"/>
          <a:stretch>
            <a:fillRect/>
          </a:stretch>
        </p:blipFill>
        <p:spPr>
          <a:xfrm>
            <a:off x="9531406" y="2542117"/>
            <a:ext cx="2543687" cy="1246575"/>
          </a:xfrm>
          <a:prstGeom prst="rect">
            <a:avLst/>
          </a:prstGeom>
        </p:spPr>
      </p:pic>
      <p:pic>
        <p:nvPicPr>
          <p:cNvPr id="6" name="Picture 5" descr="Logo, company name&#10;&#10;Description automatically generated">
            <a:extLst>
              <a:ext uri="{FF2B5EF4-FFF2-40B4-BE49-F238E27FC236}">
                <a16:creationId xmlns:a16="http://schemas.microsoft.com/office/drawing/2014/main" id="{6F8D4BE3-5CDF-6E25-1DB5-4318FF5457AD}"/>
              </a:ext>
            </a:extLst>
          </p:cNvPr>
          <p:cNvPicPr>
            <a:picLocks noChangeAspect="1"/>
          </p:cNvPicPr>
          <p:nvPr/>
        </p:nvPicPr>
        <p:blipFill>
          <a:blip r:embed="rId7"/>
          <a:stretch>
            <a:fillRect/>
          </a:stretch>
        </p:blipFill>
        <p:spPr>
          <a:xfrm>
            <a:off x="6277395" y="1425434"/>
            <a:ext cx="2177379" cy="2177379"/>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21A47075-C6EE-545C-E00C-412FAC935B82}"/>
              </a:ext>
            </a:extLst>
          </p:cNvPr>
          <p:cNvPicPr>
            <a:picLocks noChangeAspect="1"/>
          </p:cNvPicPr>
          <p:nvPr/>
        </p:nvPicPr>
        <p:blipFill>
          <a:blip r:embed="rId8"/>
          <a:stretch>
            <a:fillRect/>
          </a:stretch>
        </p:blipFill>
        <p:spPr>
          <a:xfrm>
            <a:off x="4643045" y="4287045"/>
            <a:ext cx="2433019" cy="1338161"/>
          </a:xfrm>
          <a:prstGeom prst="rect">
            <a:avLst/>
          </a:prstGeom>
        </p:spPr>
      </p:pic>
      <p:pic>
        <p:nvPicPr>
          <p:cNvPr id="13" name="Picture 12" descr="A black and red logo&#10;&#10;Description automatically generated">
            <a:extLst>
              <a:ext uri="{FF2B5EF4-FFF2-40B4-BE49-F238E27FC236}">
                <a16:creationId xmlns:a16="http://schemas.microsoft.com/office/drawing/2014/main" id="{06699A02-A961-EBDD-E4E4-FACBB5F09346}"/>
              </a:ext>
            </a:extLst>
          </p:cNvPr>
          <p:cNvPicPr>
            <a:picLocks noChangeAspect="1"/>
          </p:cNvPicPr>
          <p:nvPr/>
        </p:nvPicPr>
        <p:blipFill>
          <a:blip r:embed="rId9"/>
          <a:stretch>
            <a:fillRect/>
          </a:stretch>
        </p:blipFill>
        <p:spPr>
          <a:xfrm>
            <a:off x="9251007" y="4672109"/>
            <a:ext cx="2671880" cy="1048703"/>
          </a:xfrm>
          <a:prstGeom prst="rect">
            <a:avLst/>
          </a:prstGeom>
        </p:spPr>
      </p:pic>
    </p:spTree>
    <p:extLst>
      <p:ext uri="{BB962C8B-B14F-4D97-AF65-F5344CB8AC3E}">
        <p14:creationId xmlns:p14="http://schemas.microsoft.com/office/powerpoint/2010/main" val="421692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35E771-5AE0-2364-666B-AA615423B77A}"/>
              </a:ext>
            </a:extLst>
          </p:cNvPr>
          <p:cNvSpPr>
            <a:spLocks noGrp="1"/>
          </p:cNvSpPr>
          <p:nvPr>
            <p:ph type="ctrTitle"/>
          </p:nvPr>
        </p:nvSpPr>
        <p:spPr/>
        <p:txBody>
          <a:bodyPr/>
          <a:lstStyle/>
          <a:p>
            <a:r>
              <a:rPr lang="en-GB" dirty="0"/>
              <a:t>HOW TO MAKE AN EFFECTIVE PIE CHART…</a:t>
            </a:r>
          </a:p>
        </p:txBody>
      </p:sp>
      <p:pic>
        <p:nvPicPr>
          <p:cNvPr id="2050" name="Picture 2" descr="Devour the Pie">
            <a:extLst>
              <a:ext uri="{FF2B5EF4-FFF2-40B4-BE49-F238E27FC236}">
                <a16:creationId xmlns:a16="http://schemas.microsoft.com/office/drawing/2014/main" id="{2BB33A77-B419-3911-46CE-F581A7AC8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103" y="355599"/>
            <a:ext cx="7801897" cy="5851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540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5F0564-3035-1CC2-C608-28C1FD47B948}"/>
              </a:ext>
            </a:extLst>
          </p:cNvPr>
          <p:cNvSpPr>
            <a:spLocks noGrp="1"/>
          </p:cNvSpPr>
          <p:nvPr>
            <p:ph type="ctrTitle"/>
          </p:nvPr>
        </p:nvSpPr>
        <p:spPr>
          <a:xfrm>
            <a:off x="652318" y="2414732"/>
            <a:ext cx="10528300" cy="2028535"/>
          </a:xfrm>
        </p:spPr>
        <p:txBody>
          <a:bodyPr/>
          <a:lstStyle/>
          <a:p>
            <a:r>
              <a:rPr lang="en-GB" sz="6600" dirty="0"/>
              <a:t>THE HUMAN BRAIN IS TERRIBLE AT JUDGING SIZE IN SLICES…</a:t>
            </a:r>
          </a:p>
        </p:txBody>
      </p:sp>
    </p:spTree>
    <p:extLst>
      <p:ext uri="{BB962C8B-B14F-4D97-AF65-F5344CB8AC3E}">
        <p14:creationId xmlns:p14="http://schemas.microsoft.com/office/powerpoint/2010/main" val="32501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zza in a box&#10;&#10;AI-generated content may be incorrect.">
            <a:extLst>
              <a:ext uri="{FF2B5EF4-FFF2-40B4-BE49-F238E27FC236}">
                <a16:creationId xmlns:a16="http://schemas.microsoft.com/office/drawing/2014/main" id="{2A8BA63F-C5BB-BA20-311E-CF75477DFB02}"/>
              </a:ext>
            </a:extLst>
          </p:cNvPr>
          <p:cNvPicPr>
            <a:picLocks noChangeAspect="1"/>
          </p:cNvPicPr>
          <p:nvPr/>
        </p:nvPicPr>
        <p:blipFill>
          <a:blip r:embed="rId2"/>
          <a:srcRect t="8187" b="16056"/>
          <a:stretch/>
        </p:blipFill>
        <p:spPr>
          <a:xfrm>
            <a:off x="20" y="10"/>
            <a:ext cx="12191980" cy="6857990"/>
          </a:xfrm>
          <a:prstGeom prst="rect">
            <a:avLst/>
          </a:prstGeom>
          <a:noFill/>
        </p:spPr>
      </p:pic>
    </p:spTree>
    <p:extLst>
      <p:ext uri="{BB962C8B-B14F-4D97-AF65-F5344CB8AC3E}">
        <p14:creationId xmlns:p14="http://schemas.microsoft.com/office/powerpoint/2010/main" val="1892302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74D83-A6D7-F060-A595-C2D1F545E011}"/>
              </a:ext>
            </a:extLst>
          </p:cNvPr>
          <p:cNvSpPr>
            <a:spLocks noGrp="1"/>
          </p:cNvSpPr>
          <p:nvPr>
            <p:ph type="ctrTitle"/>
          </p:nvPr>
        </p:nvSpPr>
        <p:spPr/>
        <p:txBody>
          <a:bodyPr/>
          <a:lstStyle/>
          <a:p>
            <a:r>
              <a:rPr lang="en-GB" dirty="0"/>
              <a:t>CRIMES AGAINST PIE CHARTS…</a:t>
            </a:r>
          </a:p>
        </p:txBody>
      </p:sp>
      <p:pic>
        <p:nvPicPr>
          <p:cNvPr id="6" name="Picture 5">
            <a:extLst>
              <a:ext uri="{FF2B5EF4-FFF2-40B4-BE49-F238E27FC236}">
                <a16:creationId xmlns:a16="http://schemas.microsoft.com/office/drawing/2014/main" id="{1AB5E53F-B68F-24AB-687E-6327B438CC77}"/>
              </a:ext>
            </a:extLst>
          </p:cNvPr>
          <p:cNvPicPr>
            <a:picLocks noChangeAspect="1"/>
          </p:cNvPicPr>
          <p:nvPr/>
        </p:nvPicPr>
        <p:blipFill>
          <a:blip r:embed="rId2"/>
          <a:stretch>
            <a:fillRect/>
          </a:stretch>
        </p:blipFill>
        <p:spPr>
          <a:xfrm>
            <a:off x="3874859" y="1001582"/>
            <a:ext cx="4442281" cy="5357127"/>
          </a:xfrm>
          <a:prstGeom prst="rect">
            <a:avLst/>
          </a:prstGeom>
        </p:spPr>
      </p:pic>
    </p:spTree>
    <p:extLst>
      <p:ext uri="{BB962C8B-B14F-4D97-AF65-F5344CB8AC3E}">
        <p14:creationId xmlns:p14="http://schemas.microsoft.com/office/powerpoint/2010/main" val="2215337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95B12-0418-4F55-847D-DFA36F39B7D5}"/>
            </a:ext>
          </a:extLst>
        </p:cNvPr>
        <p:cNvGrpSpPr/>
        <p:nvPr/>
      </p:nvGrpSpPr>
      <p:grpSpPr>
        <a:xfrm>
          <a:off x="0" y="0"/>
          <a:ext cx="0" cy="0"/>
          <a:chOff x="0" y="0"/>
          <a:chExt cx="0" cy="0"/>
        </a:xfrm>
      </p:grpSpPr>
      <p:pic>
        <p:nvPicPr>
          <p:cNvPr id="1026" name="Picture 2" descr="No alt text provided for this image">
            <a:extLst>
              <a:ext uri="{FF2B5EF4-FFF2-40B4-BE49-F238E27FC236}">
                <a16:creationId xmlns:a16="http://schemas.microsoft.com/office/drawing/2014/main" id="{E6CC0B3D-355C-6A1A-6ED8-FC16B4605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661988"/>
            <a:ext cx="7620000" cy="55340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1555852-1278-5CC5-F8A6-98D6E856AAFA}"/>
              </a:ext>
            </a:extLst>
          </p:cNvPr>
          <p:cNvSpPr>
            <a:spLocks noGrp="1"/>
          </p:cNvSpPr>
          <p:nvPr>
            <p:ph type="ctrTitle"/>
          </p:nvPr>
        </p:nvSpPr>
        <p:spPr/>
        <p:txBody>
          <a:bodyPr/>
          <a:lstStyle/>
          <a:p>
            <a:r>
              <a:rPr lang="en-GB" dirty="0"/>
              <a:t>CRIMES AGAINST PIE CHARTS…</a:t>
            </a:r>
          </a:p>
        </p:txBody>
      </p:sp>
      <p:sp>
        <p:nvSpPr>
          <p:cNvPr id="2" name="TextBox 1">
            <a:extLst>
              <a:ext uri="{FF2B5EF4-FFF2-40B4-BE49-F238E27FC236}">
                <a16:creationId xmlns:a16="http://schemas.microsoft.com/office/drawing/2014/main" id="{25DAFA10-F989-A67F-96D1-6BB736609682}"/>
              </a:ext>
            </a:extLst>
          </p:cNvPr>
          <p:cNvSpPr txBox="1"/>
          <p:nvPr/>
        </p:nvSpPr>
        <p:spPr>
          <a:xfrm>
            <a:off x="-1" y="6042124"/>
            <a:ext cx="11222183" cy="461665"/>
          </a:xfrm>
          <a:prstGeom prst="rect">
            <a:avLst/>
          </a:prstGeom>
          <a:noFill/>
        </p:spPr>
        <p:txBody>
          <a:bodyPr wrap="square">
            <a:spAutoFit/>
          </a:bodyPr>
          <a:lstStyle/>
          <a:p>
            <a:r>
              <a:rPr lang="en-GB" sz="1200" dirty="0"/>
              <a:t>Source: </a:t>
            </a:r>
            <a:r>
              <a:rPr lang="en-GB" sz="1200" dirty="0">
                <a:hlinkClick r:id="rId3"/>
              </a:rPr>
              <a:t>https://www.linkedin.com/posts/k-borchert_powerbi-charts-piecarts-activity-7302953558826532865-lHuj</a:t>
            </a:r>
            <a:endParaRPr lang="en-GB" sz="1200" dirty="0"/>
          </a:p>
          <a:p>
            <a:endParaRPr lang="en-GB" sz="1200" dirty="0"/>
          </a:p>
        </p:txBody>
      </p:sp>
    </p:spTree>
    <p:extLst>
      <p:ext uri="{BB962C8B-B14F-4D97-AF65-F5344CB8AC3E}">
        <p14:creationId xmlns:p14="http://schemas.microsoft.com/office/powerpoint/2010/main" val="1789231590"/>
      </p:ext>
    </p:extLst>
  </p:cSld>
  <p:clrMapOvr>
    <a:masterClrMapping/>
  </p:clrMapOvr>
</p:sld>
</file>

<file path=ppt/theme/theme1.xml><?xml version="1.0" encoding="utf-8"?>
<a:theme xmlns:a="http://schemas.openxmlformats.org/drawingml/2006/main" name="Office Theme">
  <a:themeElements>
    <a:clrScheme name="Greyskull">
      <a:dk1>
        <a:sysClr val="windowText" lastClr="000000"/>
      </a:dk1>
      <a:lt1>
        <a:sysClr val="window" lastClr="FFFFFF"/>
      </a:lt1>
      <a:dk2>
        <a:srgbClr val="0E2841"/>
      </a:dk2>
      <a:lt2>
        <a:srgbClr val="E8E8E8"/>
      </a:lt2>
      <a:accent1>
        <a:srgbClr val="5F00C5"/>
      </a:accent1>
      <a:accent2>
        <a:srgbClr val="636363"/>
      </a:accent2>
      <a:accent3>
        <a:srgbClr val="D3D3D3"/>
      </a:accent3>
      <a:accent4>
        <a:srgbClr val="000000"/>
      </a:accent4>
      <a:accent5>
        <a:srgbClr val="F2C811"/>
      </a:accent5>
      <a:accent6>
        <a:srgbClr val="117865"/>
      </a:accent6>
      <a:hlink>
        <a:srgbClr val="467886"/>
      </a:hlink>
      <a:folHlink>
        <a:srgbClr val="96607D"/>
      </a:folHlink>
    </a:clrScheme>
    <a:fontScheme name="Custom 9">
      <a:majorFont>
        <a:latin typeface="American Captain"/>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pattFill prst="pct25">
          <a:fgClr>
            <a:schemeClr val="accent1"/>
          </a:fgClr>
          <a:bgClr>
            <a:schemeClr val="bg1"/>
          </a:bgClr>
        </a:patt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1400</TotalTime>
  <Words>1083</Words>
  <Application>Microsoft Office PowerPoint</Application>
  <PresentationFormat>Widescreen</PresentationFormat>
  <Paragraphs>115</Paragraphs>
  <Slides>29</Slides>
  <Notes>11</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American Captain</vt:lpstr>
      <vt:lpstr>Aptos</vt:lpstr>
      <vt:lpstr>Arial</vt:lpstr>
      <vt:lpstr>Arial Black</vt:lpstr>
      <vt:lpstr>Calibri</vt:lpstr>
      <vt:lpstr>DM Sans</vt:lpstr>
      <vt:lpstr>DM Sans SemiBold</vt:lpstr>
      <vt:lpstr>Open Sans</vt:lpstr>
      <vt:lpstr>Office Theme</vt:lpstr>
      <vt:lpstr>DUMB WAYS TO PIE</vt:lpstr>
      <vt:lpstr>DUMB WAYS TO PIE</vt:lpstr>
      <vt:lpstr>ABOUT JOHNNY (He/HIM)</vt:lpstr>
      <vt:lpstr>ABOUT JOHNNY (He/HIM)</vt:lpstr>
      <vt:lpstr>HOW TO MAKE AN EFFECTIVE PIE CHART…</vt:lpstr>
      <vt:lpstr>THE HUMAN BRAIN IS TERRIBLE AT JUDGING SIZE IN SLICES…</vt:lpstr>
      <vt:lpstr>PowerPoint Presentation</vt:lpstr>
      <vt:lpstr>CRIMES AGAINST PIE CHARTS…</vt:lpstr>
      <vt:lpstr>CRIMES AGAINST PIE CHARTS…</vt:lpstr>
      <vt:lpstr>BUT 4 to 5 slices is ok, right?</vt:lpstr>
      <vt:lpstr>WHICH SLICE IS BIGGEST?</vt:lpstr>
      <vt:lpstr>WHICH SLICE IS BIGGEST?</vt:lpstr>
      <vt:lpstr>WHICH SLICE IS BIGGEST?</vt:lpstr>
      <vt:lpstr>WHICH SLICE IS BIGGEST?</vt:lpstr>
      <vt:lpstr>WHICH SLICE IS BIGGEST?</vt:lpstr>
      <vt:lpstr>SO, SHOULD I USE A PIE CHART?</vt:lpstr>
      <vt:lpstr>GOLDEN RULES FOR PIE CHARTs…</vt:lpstr>
      <vt:lpstr>GOLDEN RULES FOR PIE CHARTs…</vt:lpstr>
      <vt:lpstr>GOT ANY GOOD EXAMPLES?</vt:lpstr>
      <vt:lpstr>PowerPoint Presentation</vt:lpstr>
      <vt:lpstr>PowerPoint Presentation</vt:lpstr>
      <vt:lpstr>ARE PIE CHARTS INHERENTLY BAD?</vt:lpstr>
      <vt:lpstr>ARE PIE CHARTS INHERENTLY BAD?</vt:lpstr>
      <vt:lpstr>WHAT % OF PEOPLE AGREE PIE CHARTS aRE NOT INHERENTLY BAD?</vt:lpstr>
      <vt:lpstr>PowerPoint Presentation</vt:lpstr>
      <vt:lpstr>PIE CHART RESPONSIBLY!</vt:lpstr>
      <vt:lpstr>MAKE PIE CHARTS GREAT AGAIN!</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ahsan raja</dc:creator>
  <cp:lastModifiedBy>Johnny</cp:lastModifiedBy>
  <cp:revision>21</cp:revision>
  <dcterms:created xsi:type="dcterms:W3CDTF">2025-01-30T13:43:17Z</dcterms:created>
  <dcterms:modified xsi:type="dcterms:W3CDTF">2025-03-14T13:47:50Z</dcterms:modified>
</cp:coreProperties>
</file>